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 id="2147483720" r:id="rId2"/>
  </p:sldMasterIdLst>
  <p:notesMasterIdLst>
    <p:notesMasterId r:id="rId10"/>
  </p:notesMasterIdLst>
  <p:sldIdLst>
    <p:sldId id="261" r:id="rId3"/>
    <p:sldId id="258" r:id="rId4"/>
    <p:sldId id="263" r:id="rId5"/>
    <p:sldId id="262" r:id="rId6"/>
    <p:sldId id="259" r:id="rId7"/>
    <p:sldId id="260"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68E82D-4CDA-499B-A5D2-1FC3D34B51DB}" type="datetimeFigureOut">
              <a:rPr lang="en-US" smtClean="0"/>
              <a:t>12/28/2016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DAFEF2-0CBE-4CCC-9F25-E53C51F31AD5}" type="slidenum">
              <a:rPr lang="en-US" smtClean="0"/>
              <a:t>‹#›</a:t>
            </a:fld>
            <a:endParaRPr lang="en-US"/>
          </a:p>
        </p:txBody>
      </p:sp>
    </p:spTree>
    <p:extLst>
      <p:ext uri="{BB962C8B-B14F-4D97-AF65-F5344CB8AC3E}">
        <p14:creationId xmlns:p14="http://schemas.microsoft.com/office/powerpoint/2010/main" val="1126617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961557-AC60-4737-8B5E-2F99D09894D4}" type="datetime1">
              <a:rPr lang="en-US" smtClean="0">
                <a:solidFill>
                  <a:srgbClr val="3E3D2D"/>
                </a:solidFill>
              </a:rPr>
              <a:t>12/28/2016</a:t>
            </a:fld>
            <a:endParaRPr lang="en-US" dirty="0">
              <a:solidFill>
                <a:srgbClr val="3E3D2D"/>
              </a:solidFill>
            </a:endParaRPr>
          </a:p>
        </p:txBody>
      </p:sp>
      <p:sp>
        <p:nvSpPr>
          <p:cNvPr id="5" name="Footer Placeholder 4"/>
          <p:cNvSpPr>
            <a:spLocks noGrp="1"/>
          </p:cNvSpPr>
          <p:nvPr>
            <p:ph type="ftr" sz="quarter" idx="11"/>
          </p:nvPr>
        </p:nvSpPr>
        <p:spPr/>
        <p:txBody>
          <a:bodyPr/>
          <a:lstStyle/>
          <a:p>
            <a:endParaRPr lang="en-US" dirty="0">
              <a:solidFill>
                <a:srgbClr val="3E3D2D"/>
              </a:solidFill>
            </a:endParaRPr>
          </a:p>
        </p:txBody>
      </p:sp>
      <p:sp>
        <p:nvSpPr>
          <p:cNvPr id="6" name="Slide Number Placeholder 5"/>
          <p:cNvSpPr>
            <a:spLocks noGrp="1"/>
          </p:cNvSpPr>
          <p:nvPr>
            <p:ph type="sldNum" sz="quarter" idx="12"/>
          </p:nvPr>
        </p:nvSpPr>
        <p:spPr/>
        <p:txBody>
          <a:bodyPr/>
          <a:lstStyle/>
          <a:p>
            <a:fld id="{796E634C-1E21-4442-8F5F-47D10AA6296F}"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02D985-755B-4770-888D-8011FD2F6123}" type="datetime1">
              <a:rPr lang="en-US" smtClean="0">
                <a:solidFill>
                  <a:srgbClr val="3E3D2D"/>
                </a:solidFill>
              </a:rPr>
              <a:t>12/28/2016</a:t>
            </a:fld>
            <a:endParaRPr lang="en-US" dirty="0">
              <a:solidFill>
                <a:srgbClr val="3E3D2D"/>
              </a:solidFill>
            </a:endParaRPr>
          </a:p>
        </p:txBody>
      </p:sp>
      <p:sp>
        <p:nvSpPr>
          <p:cNvPr id="5" name="Footer Placeholder 4"/>
          <p:cNvSpPr>
            <a:spLocks noGrp="1"/>
          </p:cNvSpPr>
          <p:nvPr>
            <p:ph type="ftr" sz="quarter" idx="11"/>
          </p:nvPr>
        </p:nvSpPr>
        <p:spPr/>
        <p:txBody>
          <a:bodyPr/>
          <a:lstStyle/>
          <a:p>
            <a:endParaRPr lang="en-US" dirty="0">
              <a:solidFill>
                <a:srgbClr val="3E3D2D"/>
              </a:solidFill>
            </a:endParaRPr>
          </a:p>
        </p:txBody>
      </p:sp>
      <p:sp>
        <p:nvSpPr>
          <p:cNvPr id="6" name="Slide Number Placeholder 5"/>
          <p:cNvSpPr>
            <a:spLocks noGrp="1"/>
          </p:cNvSpPr>
          <p:nvPr>
            <p:ph type="sldNum" sz="quarter" idx="12"/>
          </p:nvPr>
        </p:nvSpPr>
        <p:spPr/>
        <p:txBody>
          <a:bodyPr/>
          <a:lstStyle/>
          <a:p>
            <a:fld id="{796E634C-1E21-4442-8F5F-47D10AA6296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E908BE-3BB8-4DAA-9337-76B3C9420F7E}" type="datetime1">
              <a:rPr lang="en-US" smtClean="0">
                <a:solidFill>
                  <a:srgbClr val="3E3D2D"/>
                </a:solidFill>
              </a:rPr>
              <a:t>12/28/2016</a:t>
            </a:fld>
            <a:endParaRPr lang="en-US" dirty="0">
              <a:solidFill>
                <a:srgbClr val="3E3D2D"/>
              </a:solidFill>
            </a:endParaRPr>
          </a:p>
        </p:txBody>
      </p:sp>
      <p:sp>
        <p:nvSpPr>
          <p:cNvPr id="5" name="Footer Placeholder 4"/>
          <p:cNvSpPr>
            <a:spLocks noGrp="1"/>
          </p:cNvSpPr>
          <p:nvPr>
            <p:ph type="ftr" sz="quarter" idx="11"/>
          </p:nvPr>
        </p:nvSpPr>
        <p:spPr/>
        <p:txBody>
          <a:bodyPr/>
          <a:lstStyle/>
          <a:p>
            <a:endParaRPr lang="en-US" dirty="0">
              <a:solidFill>
                <a:srgbClr val="3E3D2D"/>
              </a:solidFill>
            </a:endParaRPr>
          </a:p>
        </p:txBody>
      </p:sp>
      <p:sp>
        <p:nvSpPr>
          <p:cNvPr id="6" name="Slide Number Placeholder 5"/>
          <p:cNvSpPr>
            <a:spLocks noGrp="1"/>
          </p:cNvSpPr>
          <p:nvPr>
            <p:ph type="sldNum" sz="quarter" idx="12"/>
          </p:nvPr>
        </p:nvSpPr>
        <p:spPr/>
        <p:txBody>
          <a:bodyPr/>
          <a:lstStyle/>
          <a:p>
            <a:fld id="{796E634C-1E21-4442-8F5F-47D10AA6296F}"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048305-4BA5-4F8C-88D5-F99679DE6E69}" type="datetime1">
              <a:rPr lang="en-US" smtClean="0">
                <a:solidFill>
                  <a:srgbClr val="3E3D2D"/>
                </a:solidFill>
              </a:rPr>
              <a:t>12/28/2016</a:t>
            </a:fld>
            <a:endParaRPr lang="en-US" dirty="0">
              <a:solidFill>
                <a:srgbClr val="3E3D2D"/>
              </a:solidFill>
            </a:endParaRPr>
          </a:p>
        </p:txBody>
      </p:sp>
      <p:sp>
        <p:nvSpPr>
          <p:cNvPr id="5" name="Footer Placeholder 4"/>
          <p:cNvSpPr>
            <a:spLocks noGrp="1"/>
          </p:cNvSpPr>
          <p:nvPr>
            <p:ph type="ftr" sz="quarter" idx="11"/>
          </p:nvPr>
        </p:nvSpPr>
        <p:spPr/>
        <p:txBody>
          <a:bodyPr/>
          <a:lstStyle/>
          <a:p>
            <a:endParaRPr lang="en-US" dirty="0">
              <a:solidFill>
                <a:srgbClr val="3E3D2D"/>
              </a:solidFill>
            </a:endParaRPr>
          </a:p>
        </p:txBody>
      </p:sp>
      <p:sp>
        <p:nvSpPr>
          <p:cNvPr id="6" name="Slide Number Placeholder 5"/>
          <p:cNvSpPr>
            <a:spLocks noGrp="1"/>
          </p:cNvSpPr>
          <p:nvPr>
            <p:ph type="sldNum" sz="quarter" idx="12"/>
          </p:nvPr>
        </p:nvSpPr>
        <p:spPr/>
        <p:txBody>
          <a:bodyPr/>
          <a:lstStyle/>
          <a:p>
            <a:fld id="{796E634C-1E21-4442-8F5F-47D10AA6296F}"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8681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829F4F-9836-4799-B826-1DD71FB63434}" type="datetime1">
              <a:rPr lang="en-US" smtClean="0">
                <a:solidFill>
                  <a:srgbClr val="3E3D2D"/>
                </a:solidFill>
              </a:rPr>
              <a:t>12/28/2016</a:t>
            </a:fld>
            <a:endParaRPr lang="en-US" dirty="0">
              <a:solidFill>
                <a:srgbClr val="3E3D2D"/>
              </a:solidFill>
            </a:endParaRPr>
          </a:p>
        </p:txBody>
      </p:sp>
      <p:sp>
        <p:nvSpPr>
          <p:cNvPr id="5" name="Footer Placeholder 4"/>
          <p:cNvSpPr>
            <a:spLocks noGrp="1"/>
          </p:cNvSpPr>
          <p:nvPr>
            <p:ph type="ftr" sz="quarter" idx="11"/>
          </p:nvPr>
        </p:nvSpPr>
        <p:spPr/>
        <p:txBody>
          <a:bodyPr/>
          <a:lstStyle/>
          <a:p>
            <a:endParaRPr lang="en-US" dirty="0">
              <a:solidFill>
                <a:srgbClr val="3E3D2D"/>
              </a:solidFill>
            </a:endParaRPr>
          </a:p>
        </p:txBody>
      </p:sp>
      <p:sp>
        <p:nvSpPr>
          <p:cNvPr id="6" name="Slide Number Placeholder 5"/>
          <p:cNvSpPr>
            <a:spLocks noGrp="1"/>
          </p:cNvSpPr>
          <p:nvPr>
            <p:ph type="sldNum" sz="quarter" idx="12"/>
          </p:nvPr>
        </p:nvSpPr>
        <p:spPr/>
        <p:txBody>
          <a:bodyPr/>
          <a:lstStyle/>
          <a:p>
            <a:fld id="{796E634C-1E21-4442-8F5F-47D10AA6296F}" type="slidenum">
              <a:rPr lang="en-US" smtClean="0"/>
              <a:pPr/>
              <a:t>‹#›</a:t>
            </a:fld>
            <a:endParaRPr lang="en-US" dirty="0"/>
          </a:p>
        </p:txBody>
      </p:sp>
    </p:spTree>
    <p:extLst>
      <p:ext uri="{BB962C8B-B14F-4D97-AF65-F5344CB8AC3E}">
        <p14:creationId xmlns:p14="http://schemas.microsoft.com/office/powerpoint/2010/main" val="12743088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E11F2B-2370-42FE-9BB8-FF752C514B18}" type="datetime1">
              <a:rPr lang="en-US" smtClean="0">
                <a:solidFill>
                  <a:srgbClr val="3E3D2D"/>
                </a:solidFill>
              </a:rPr>
              <a:t>12/28/2016</a:t>
            </a:fld>
            <a:endParaRPr lang="en-US" dirty="0">
              <a:solidFill>
                <a:srgbClr val="3E3D2D"/>
              </a:solidFill>
            </a:endParaRPr>
          </a:p>
        </p:txBody>
      </p:sp>
      <p:sp>
        <p:nvSpPr>
          <p:cNvPr id="5" name="Footer Placeholder 4"/>
          <p:cNvSpPr>
            <a:spLocks noGrp="1"/>
          </p:cNvSpPr>
          <p:nvPr>
            <p:ph type="ftr" sz="quarter" idx="11"/>
          </p:nvPr>
        </p:nvSpPr>
        <p:spPr/>
        <p:txBody>
          <a:bodyPr/>
          <a:lstStyle/>
          <a:p>
            <a:endParaRPr lang="en-US" dirty="0">
              <a:solidFill>
                <a:srgbClr val="3E3D2D"/>
              </a:solidFill>
            </a:endParaRPr>
          </a:p>
        </p:txBody>
      </p:sp>
      <p:sp>
        <p:nvSpPr>
          <p:cNvPr id="6" name="Slide Number Placeholder 5"/>
          <p:cNvSpPr>
            <a:spLocks noGrp="1"/>
          </p:cNvSpPr>
          <p:nvPr>
            <p:ph type="sldNum" sz="quarter" idx="12"/>
          </p:nvPr>
        </p:nvSpPr>
        <p:spPr/>
        <p:txBody>
          <a:bodyPr/>
          <a:lstStyle/>
          <a:p>
            <a:fld id="{796E634C-1E21-4442-8F5F-47D10AA6296F}"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8114013"/>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85F7006-D838-46AF-8DE8-52DD7D9602FE}" type="datetime1">
              <a:rPr lang="en-US" smtClean="0">
                <a:solidFill>
                  <a:srgbClr val="3E3D2D"/>
                </a:solidFill>
              </a:rPr>
              <a:t>12/28/2016</a:t>
            </a:fld>
            <a:endParaRPr lang="en-US" dirty="0">
              <a:solidFill>
                <a:srgbClr val="3E3D2D"/>
              </a:solidFill>
            </a:endParaRPr>
          </a:p>
        </p:txBody>
      </p:sp>
      <p:sp>
        <p:nvSpPr>
          <p:cNvPr id="6" name="Footer Placeholder 5"/>
          <p:cNvSpPr>
            <a:spLocks noGrp="1"/>
          </p:cNvSpPr>
          <p:nvPr>
            <p:ph type="ftr" sz="quarter" idx="11"/>
          </p:nvPr>
        </p:nvSpPr>
        <p:spPr/>
        <p:txBody>
          <a:bodyPr/>
          <a:lstStyle/>
          <a:p>
            <a:endParaRPr lang="en-US" dirty="0">
              <a:solidFill>
                <a:srgbClr val="3E3D2D"/>
              </a:solidFill>
            </a:endParaRPr>
          </a:p>
        </p:txBody>
      </p:sp>
      <p:sp>
        <p:nvSpPr>
          <p:cNvPr id="7" name="Slide Number Placeholder 6"/>
          <p:cNvSpPr>
            <a:spLocks noGrp="1"/>
          </p:cNvSpPr>
          <p:nvPr>
            <p:ph type="sldNum" sz="quarter" idx="12"/>
          </p:nvPr>
        </p:nvSpPr>
        <p:spPr/>
        <p:txBody>
          <a:bodyPr/>
          <a:lstStyle/>
          <a:p>
            <a:fld id="{796E634C-1E21-4442-8F5F-47D10AA6296F}" type="slidenum">
              <a:rPr lang="en-US" smtClean="0"/>
              <a:pPr/>
              <a:t>‹#›</a:t>
            </a:fld>
            <a:endParaRPr lang="en-US" dirty="0"/>
          </a:p>
        </p:txBody>
      </p:sp>
    </p:spTree>
    <p:extLst>
      <p:ext uri="{BB962C8B-B14F-4D97-AF65-F5344CB8AC3E}">
        <p14:creationId xmlns:p14="http://schemas.microsoft.com/office/powerpoint/2010/main" val="19700397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B794040-FC15-4EB6-97EF-A860BDC1223F}" type="datetime1">
              <a:rPr lang="en-US" smtClean="0">
                <a:solidFill>
                  <a:srgbClr val="3E3D2D"/>
                </a:solidFill>
              </a:rPr>
              <a:t>12/28/2016</a:t>
            </a:fld>
            <a:endParaRPr lang="en-US" dirty="0">
              <a:solidFill>
                <a:srgbClr val="3E3D2D"/>
              </a:solidFill>
            </a:endParaRPr>
          </a:p>
        </p:txBody>
      </p:sp>
      <p:sp>
        <p:nvSpPr>
          <p:cNvPr id="8" name="Footer Placeholder 7"/>
          <p:cNvSpPr>
            <a:spLocks noGrp="1"/>
          </p:cNvSpPr>
          <p:nvPr>
            <p:ph type="ftr" sz="quarter" idx="11"/>
          </p:nvPr>
        </p:nvSpPr>
        <p:spPr/>
        <p:txBody>
          <a:bodyPr/>
          <a:lstStyle/>
          <a:p>
            <a:endParaRPr lang="en-US" dirty="0">
              <a:solidFill>
                <a:srgbClr val="3E3D2D"/>
              </a:solidFill>
            </a:endParaRPr>
          </a:p>
        </p:txBody>
      </p:sp>
      <p:sp>
        <p:nvSpPr>
          <p:cNvPr id="9" name="Slide Number Placeholder 8"/>
          <p:cNvSpPr>
            <a:spLocks noGrp="1"/>
          </p:cNvSpPr>
          <p:nvPr>
            <p:ph type="sldNum" sz="quarter" idx="12"/>
          </p:nvPr>
        </p:nvSpPr>
        <p:spPr/>
        <p:txBody>
          <a:bodyPr/>
          <a:lstStyle/>
          <a:p>
            <a:fld id="{796E634C-1E21-4442-8F5F-47D10AA6296F}"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19823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1B7453-15DD-4159-BFBF-06B29F93A996}" type="datetime1">
              <a:rPr lang="en-US" smtClean="0">
                <a:solidFill>
                  <a:srgbClr val="3E3D2D"/>
                </a:solidFill>
              </a:rPr>
              <a:t>12/28/2016</a:t>
            </a:fld>
            <a:endParaRPr lang="en-US" dirty="0">
              <a:solidFill>
                <a:srgbClr val="3E3D2D"/>
              </a:solidFill>
            </a:endParaRPr>
          </a:p>
        </p:txBody>
      </p:sp>
      <p:sp>
        <p:nvSpPr>
          <p:cNvPr id="4" name="Footer Placeholder 3"/>
          <p:cNvSpPr>
            <a:spLocks noGrp="1"/>
          </p:cNvSpPr>
          <p:nvPr>
            <p:ph type="ftr" sz="quarter" idx="11"/>
          </p:nvPr>
        </p:nvSpPr>
        <p:spPr/>
        <p:txBody>
          <a:bodyPr/>
          <a:lstStyle/>
          <a:p>
            <a:endParaRPr lang="en-US" dirty="0">
              <a:solidFill>
                <a:srgbClr val="3E3D2D"/>
              </a:solidFill>
            </a:endParaRPr>
          </a:p>
        </p:txBody>
      </p:sp>
      <p:sp>
        <p:nvSpPr>
          <p:cNvPr id="5" name="Slide Number Placeholder 4"/>
          <p:cNvSpPr>
            <a:spLocks noGrp="1"/>
          </p:cNvSpPr>
          <p:nvPr>
            <p:ph type="sldNum" sz="quarter" idx="12"/>
          </p:nvPr>
        </p:nvSpPr>
        <p:spPr/>
        <p:txBody>
          <a:bodyPr/>
          <a:lstStyle/>
          <a:p>
            <a:fld id="{796E634C-1E21-4442-8F5F-47D10AA6296F}" type="slidenum">
              <a:rPr lang="en-US" smtClean="0"/>
              <a:pPr/>
              <a:t>‹#›</a:t>
            </a:fld>
            <a:endParaRPr lang="en-US" dirty="0"/>
          </a:p>
        </p:txBody>
      </p:sp>
    </p:spTree>
    <p:extLst>
      <p:ext uri="{BB962C8B-B14F-4D97-AF65-F5344CB8AC3E}">
        <p14:creationId xmlns:p14="http://schemas.microsoft.com/office/powerpoint/2010/main" val="370685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25CC1C-52F3-46B7-9674-BCBBFF87ACC3}" type="datetime1">
              <a:rPr lang="en-US" smtClean="0">
                <a:solidFill>
                  <a:srgbClr val="3E3D2D"/>
                </a:solidFill>
              </a:rPr>
              <a:t>12/28/2016</a:t>
            </a:fld>
            <a:endParaRPr lang="en-US" dirty="0">
              <a:solidFill>
                <a:srgbClr val="3E3D2D"/>
              </a:solidFill>
            </a:endParaRPr>
          </a:p>
        </p:txBody>
      </p:sp>
      <p:sp>
        <p:nvSpPr>
          <p:cNvPr id="3" name="Footer Placeholder 2"/>
          <p:cNvSpPr>
            <a:spLocks noGrp="1"/>
          </p:cNvSpPr>
          <p:nvPr>
            <p:ph type="ftr" sz="quarter" idx="11"/>
          </p:nvPr>
        </p:nvSpPr>
        <p:spPr/>
        <p:txBody>
          <a:bodyPr/>
          <a:lstStyle/>
          <a:p>
            <a:endParaRPr lang="en-US" dirty="0">
              <a:solidFill>
                <a:srgbClr val="3E3D2D"/>
              </a:solidFill>
            </a:endParaRPr>
          </a:p>
        </p:txBody>
      </p:sp>
      <p:sp>
        <p:nvSpPr>
          <p:cNvPr id="4" name="Slide Number Placeholder 3"/>
          <p:cNvSpPr>
            <a:spLocks noGrp="1"/>
          </p:cNvSpPr>
          <p:nvPr>
            <p:ph type="sldNum" sz="quarter" idx="12"/>
          </p:nvPr>
        </p:nvSpPr>
        <p:spPr/>
        <p:txBody>
          <a:bodyPr/>
          <a:lstStyle/>
          <a:p>
            <a:fld id="{796E634C-1E21-4442-8F5F-47D10AA6296F}" type="slidenum">
              <a:rPr lang="en-US" smtClean="0"/>
              <a:pPr/>
              <a:t>‹#›</a:t>
            </a:fld>
            <a:endParaRPr lang="en-US" dirty="0"/>
          </a:p>
        </p:txBody>
      </p:sp>
    </p:spTree>
    <p:extLst>
      <p:ext uri="{BB962C8B-B14F-4D97-AF65-F5344CB8AC3E}">
        <p14:creationId xmlns:p14="http://schemas.microsoft.com/office/powerpoint/2010/main" val="14051658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F5D9B7-89B4-4171-A58E-0B32C7AB87BD}" type="datetime1">
              <a:rPr lang="en-US" smtClean="0">
                <a:solidFill>
                  <a:srgbClr val="3E3D2D"/>
                </a:solidFill>
              </a:rPr>
              <a:t>12/28/2016</a:t>
            </a:fld>
            <a:endParaRPr lang="en-US" dirty="0">
              <a:solidFill>
                <a:srgbClr val="3E3D2D"/>
              </a:solidFill>
            </a:endParaRPr>
          </a:p>
        </p:txBody>
      </p:sp>
      <p:sp>
        <p:nvSpPr>
          <p:cNvPr id="6" name="Footer Placeholder 5"/>
          <p:cNvSpPr>
            <a:spLocks noGrp="1"/>
          </p:cNvSpPr>
          <p:nvPr>
            <p:ph type="ftr" sz="quarter" idx="11"/>
          </p:nvPr>
        </p:nvSpPr>
        <p:spPr/>
        <p:txBody>
          <a:bodyPr/>
          <a:lstStyle/>
          <a:p>
            <a:endParaRPr lang="en-US" dirty="0">
              <a:solidFill>
                <a:srgbClr val="3E3D2D"/>
              </a:solidFill>
            </a:endParaRPr>
          </a:p>
        </p:txBody>
      </p:sp>
      <p:sp>
        <p:nvSpPr>
          <p:cNvPr id="7" name="Slide Number Placeholder 6"/>
          <p:cNvSpPr>
            <a:spLocks noGrp="1"/>
          </p:cNvSpPr>
          <p:nvPr>
            <p:ph type="sldNum" sz="quarter" idx="12"/>
          </p:nvPr>
        </p:nvSpPr>
        <p:spPr/>
        <p:txBody>
          <a:bodyPr/>
          <a:lstStyle/>
          <a:p>
            <a:fld id="{796E634C-1E21-4442-8F5F-47D10AA6296F}"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3601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11FE46-982F-4EAF-8231-A34BB9797433}" type="datetime1">
              <a:rPr lang="en-US" smtClean="0">
                <a:solidFill>
                  <a:srgbClr val="3E3D2D"/>
                </a:solidFill>
              </a:rPr>
              <a:t>12/28/2016</a:t>
            </a:fld>
            <a:endParaRPr lang="en-US" dirty="0">
              <a:solidFill>
                <a:srgbClr val="3E3D2D"/>
              </a:solidFill>
            </a:endParaRPr>
          </a:p>
        </p:txBody>
      </p:sp>
      <p:sp>
        <p:nvSpPr>
          <p:cNvPr id="5" name="Footer Placeholder 4"/>
          <p:cNvSpPr>
            <a:spLocks noGrp="1"/>
          </p:cNvSpPr>
          <p:nvPr>
            <p:ph type="ftr" sz="quarter" idx="11"/>
          </p:nvPr>
        </p:nvSpPr>
        <p:spPr/>
        <p:txBody>
          <a:bodyPr/>
          <a:lstStyle/>
          <a:p>
            <a:endParaRPr lang="en-US" dirty="0">
              <a:solidFill>
                <a:srgbClr val="3E3D2D"/>
              </a:solidFill>
            </a:endParaRPr>
          </a:p>
        </p:txBody>
      </p:sp>
      <p:sp>
        <p:nvSpPr>
          <p:cNvPr id="6" name="Slide Number Placeholder 5"/>
          <p:cNvSpPr>
            <a:spLocks noGrp="1"/>
          </p:cNvSpPr>
          <p:nvPr>
            <p:ph type="sldNum" sz="quarter" idx="12"/>
          </p:nvPr>
        </p:nvSpPr>
        <p:spPr/>
        <p:txBody>
          <a:bodyPr/>
          <a:lstStyle/>
          <a:p>
            <a:fld id="{796E634C-1E21-4442-8F5F-47D10AA6296F}"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3EA2E8-DD9D-4427-8C99-0C70C5DBEE17}" type="datetime1">
              <a:rPr lang="en-US" smtClean="0">
                <a:solidFill>
                  <a:srgbClr val="3E3D2D"/>
                </a:solidFill>
              </a:rPr>
              <a:t>12/28/2016</a:t>
            </a:fld>
            <a:endParaRPr lang="en-US" dirty="0">
              <a:solidFill>
                <a:srgbClr val="3E3D2D"/>
              </a:solidFill>
            </a:endParaRPr>
          </a:p>
        </p:txBody>
      </p:sp>
      <p:sp>
        <p:nvSpPr>
          <p:cNvPr id="6" name="Footer Placeholder 5"/>
          <p:cNvSpPr>
            <a:spLocks noGrp="1"/>
          </p:cNvSpPr>
          <p:nvPr>
            <p:ph type="ftr" sz="quarter" idx="11"/>
          </p:nvPr>
        </p:nvSpPr>
        <p:spPr/>
        <p:txBody>
          <a:bodyPr/>
          <a:lstStyle/>
          <a:p>
            <a:endParaRPr lang="en-US" dirty="0">
              <a:solidFill>
                <a:srgbClr val="3E3D2D"/>
              </a:solidFill>
            </a:endParaRPr>
          </a:p>
        </p:txBody>
      </p:sp>
      <p:sp>
        <p:nvSpPr>
          <p:cNvPr id="7" name="Slide Number Placeholder 6"/>
          <p:cNvSpPr>
            <a:spLocks noGrp="1"/>
          </p:cNvSpPr>
          <p:nvPr>
            <p:ph type="sldNum" sz="quarter" idx="12"/>
          </p:nvPr>
        </p:nvSpPr>
        <p:spPr/>
        <p:txBody>
          <a:bodyPr/>
          <a:lstStyle/>
          <a:p>
            <a:fld id="{796E634C-1E21-4442-8F5F-47D10AA6296F}" type="slidenum">
              <a:rPr lang="en-US" smtClean="0"/>
              <a:pPr/>
              <a:t>‹#›</a:t>
            </a:fld>
            <a:endParaRPr lang="en-US" dirty="0"/>
          </a:p>
        </p:txBody>
      </p:sp>
    </p:spTree>
    <p:extLst>
      <p:ext uri="{BB962C8B-B14F-4D97-AF65-F5344CB8AC3E}">
        <p14:creationId xmlns:p14="http://schemas.microsoft.com/office/powerpoint/2010/main" val="20622947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BD8AE1-45B0-4CC9-A94F-FF44D246F6EA}" type="datetime1">
              <a:rPr lang="en-US" smtClean="0">
                <a:solidFill>
                  <a:srgbClr val="3E3D2D"/>
                </a:solidFill>
              </a:rPr>
              <a:t>12/28/2016</a:t>
            </a:fld>
            <a:endParaRPr lang="en-US" dirty="0">
              <a:solidFill>
                <a:srgbClr val="3E3D2D"/>
              </a:solidFill>
            </a:endParaRPr>
          </a:p>
        </p:txBody>
      </p:sp>
      <p:sp>
        <p:nvSpPr>
          <p:cNvPr id="5" name="Footer Placeholder 4"/>
          <p:cNvSpPr>
            <a:spLocks noGrp="1"/>
          </p:cNvSpPr>
          <p:nvPr>
            <p:ph type="ftr" sz="quarter" idx="11"/>
          </p:nvPr>
        </p:nvSpPr>
        <p:spPr/>
        <p:txBody>
          <a:bodyPr/>
          <a:lstStyle/>
          <a:p>
            <a:endParaRPr lang="en-US" dirty="0">
              <a:solidFill>
                <a:srgbClr val="3E3D2D"/>
              </a:solidFill>
            </a:endParaRPr>
          </a:p>
        </p:txBody>
      </p:sp>
      <p:sp>
        <p:nvSpPr>
          <p:cNvPr id="6" name="Slide Number Placeholder 5"/>
          <p:cNvSpPr>
            <a:spLocks noGrp="1"/>
          </p:cNvSpPr>
          <p:nvPr>
            <p:ph type="sldNum" sz="quarter" idx="12"/>
          </p:nvPr>
        </p:nvSpPr>
        <p:spPr/>
        <p:txBody>
          <a:bodyPr/>
          <a:lstStyle/>
          <a:p>
            <a:fld id="{796E634C-1E21-4442-8F5F-47D10AA6296F}" type="slidenum">
              <a:rPr lang="en-US" smtClean="0"/>
              <a:pPr/>
              <a:t>‹#›</a:t>
            </a:fld>
            <a:endParaRPr lang="en-US" dirty="0"/>
          </a:p>
        </p:txBody>
      </p:sp>
    </p:spTree>
    <p:extLst>
      <p:ext uri="{BB962C8B-B14F-4D97-AF65-F5344CB8AC3E}">
        <p14:creationId xmlns:p14="http://schemas.microsoft.com/office/powerpoint/2010/main" val="3518110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C9CB03-6F4B-4838-9AC3-D3BCF55F1C82}" type="datetime1">
              <a:rPr lang="en-US" smtClean="0">
                <a:solidFill>
                  <a:srgbClr val="3E3D2D"/>
                </a:solidFill>
              </a:rPr>
              <a:t>12/28/2016</a:t>
            </a:fld>
            <a:endParaRPr lang="en-US" dirty="0">
              <a:solidFill>
                <a:srgbClr val="3E3D2D"/>
              </a:solidFill>
            </a:endParaRPr>
          </a:p>
        </p:txBody>
      </p:sp>
      <p:sp>
        <p:nvSpPr>
          <p:cNvPr id="5" name="Footer Placeholder 4"/>
          <p:cNvSpPr>
            <a:spLocks noGrp="1"/>
          </p:cNvSpPr>
          <p:nvPr>
            <p:ph type="ftr" sz="quarter" idx="11"/>
          </p:nvPr>
        </p:nvSpPr>
        <p:spPr/>
        <p:txBody>
          <a:bodyPr/>
          <a:lstStyle/>
          <a:p>
            <a:endParaRPr lang="en-US" dirty="0">
              <a:solidFill>
                <a:srgbClr val="3E3D2D"/>
              </a:solidFill>
            </a:endParaRPr>
          </a:p>
        </p:txBody>
      </p:sp>
      <p:sp>
        <p:nvSpPr>
          <p:cNvPr id="6" name="Slide Number Placeholder 5"/>
          <p:cNvSpPr>
            <a:spLocks noGrp="1"/>
          </p:cNvSpPr>
          <p:nvPr>
            <p:ph type="sldNum" sz="quarter" idx="12"/>
          </p:nvPr>
        </p:nvSpPr>
        <p:spPr/>
        <p:txBody>
          <a:bodyPr/>
          <a:lstStyle/>
          <a:p>
            <a:fld id="{796E634C-1E21-4442-8F5F-47D10AA6296F}" type="slidenum">
              <a:rPr lang="en-US" smtClean="0"/>
              <a:pPr/>
              <a:t>‹#›</a:t>
            </a:fld>
            <a:endParaRPr lang="en-US" dirty="0"/>
          </a:p>
        </p:txBody>
      </p:sp>
    </p:spTree>
    <p:extLst>
      <p:ext uri="{BB962C8B-B14F-4D97-AF65-F5344CB8AC3E}">
        <p14:creationId xmlns:p14="http://schemas.microsoft.com/office/powerpoint/2010/main" val="1545911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8A5F66-98D6-429A-BA58-EA543FE08628}" type="datetime1">
              <a:rPr lang="en-US" smtClean="0">
                <a:solidFill>
                  <a:srgbClr val="3E3D2D"/>
                </a:solidFill>
              </a:rPr>
              <a:t>12/28/2016</a:t>
            </a:fld>
            <a:endParaRPr lang="en-US" dirty="0">
              <a:solidFill>
                <a:srgbClr val="3E3D2D"/>
              </a:solidFill>
            </a:endParaRPr>
          </a:p>
        </p:txBody>
      </p:sp>
      <p:sp>
        <p:nvSpPr>
          <p:cNvPr id="5" name="Footer Placeholder 4"/>
          <p:cNvSpPr>
            <a:spLocks noGrp="1"/>
          </p:cNvSpPr>
          <p:nvPr>
            <p:ph type="ftr" sz="quarter" idx="11"/>
          </p:nvPr>
        </p:nvSpPr>
        <p:spPr/>
        <p:txBody>
          <a:bodyPr/>
          <a:lstStyle/>
          <a:p>
            <a:endParaRPr lang="en-US" dirty="0">
              <a:solidFill>
                <a:srgbClr val="3E3D2D"/>
              </a:solidFill>
            </a:endParaRPr>
          </a:p>
        </p:txBody>
      </p:sp>
      <p:sp>
        <p:nvSpPr>
          <p:cNvPr id="6" name="Slide Number Placeholder 5"/>
          <p:cNvSpPr>
            <a:spLocks noGrp="1"/>
          </p:cNvSpPr>
          <p:nvPr>
            <p:ph type="sldNum" sz="quarter" idx="12"/>
          </p:nvPr>
        </p:nvSpPr>
        <p:spPr/>
        <p:txBody>
          <a:bodyPr/>
          <a:lstStyle/>
          <a:p>
            <a:fld id="{796E634C-1E21-4442-8F5F-47D10AA6296F}"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C115312-BF56-44FF-9BD5-CA7D134F3033}" type="datetime1">
              <a:rPr lang="en-US" smtClean="0">
                <a:solidFill>
                  <a:srgbClr val="3E3D2D"/>
                </a:solidFill>
              </a:rPr>
              <a:t>12/28/2016</a:t>
            </a:fld>
            <a:endParaRPr lang="en-US" dirty="0">
              <a:solidFill>
                <a:srgbClr val="3E3D2D"/>
              </a:solidFill>
            </a:endParaRPr>
          </a:p>
        </p:txBody>
      </p:sp>
      <p:sp>
        <p:nvSpPr>
          <p:cNvPr id="6" name="Footer Placeholder 5"/>
          <p:cNvSpPr>
            <a:spLocks noGrp="1"/>
          </p:cNvSpPr>
          <p:nvPr>
            <p:ph type="ftr" sz="quarter" idx="11"/>
          </p:nvPr>
        </p:nvSpPr>
        <p:spPr/>
        <p:txBody>
          <a:bodyPr/>
          <a:lstStyle/>
          <a:p>
            <a:endParaRPr lang="en-US" dirty="0">
              <a:solidFill>
                <a:srgbClr val="3E3D2D"/>
              </a:solidFill>
            </a:endParaRPr>
          </a:p>
        </p:txBody>
      </p:sp>
      <p:sp>
        <p:nvSpPr>
          <p:cNvPr id="7" name="Slide Number Placeholder 6"/>
          <p:cNvSpPr>
            <a:spLocks noGrp="1"/>
          </p:cNvSpPr>
          <p:nvPr>
            <p:ph type="sldNum" sz="quarter" idx="12"/>
          </p:nvPr>
        </p:nvSpPr>
        <p:spPr/>
        <p:txBody>
          <a:bodyPr/>
          <a:lstStyle/>
          <a:p>
            <a:fld id="{796E634C-1E21-4442-8F5F-47D10AA6296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B0CC363-6B5D-427C-AE34-07E06653BD1B}" type="datetime1">
              <a:rPr lang="en-US" smtClean="0">
                <a:solidFill>
                  <a:srgbClr val="3E3D2D"/>
                </a:solidFill>
              </a:rPr>
              <a:t>12/28/2016</a:t>
            </a:fld>
            <a:endParaRPr lang="en-US" dirty="0">
              <a:solidFill>
                <a:srgbClr val="3E3D2D"/>
              </a:solidFill>
            </a:endParaRPr>
          </a:p>
        </p:txBody>
      </p:sp>
      <p:sp>
        <p:nvSpPr>
          <p:cNvPr id="8" name="Footer Placeholder 7"/>
          <p:cNvSpPr>
            <a:spLocks noGrp="1"/>
          </p:cNvSpPr>
          <p:nvPr>
            <p:ph type="ftr" sz="quarter" idx="11"/>
          </p:nvPr>
        </p:nvSpPr>
        <p:spPr/>
        <p:txBody>
          <a:bodyPr/>
          <a:lstStyle/>
          <a:p>
            <a:endParaRPr lang="en-US" dirty="0">
              <a:solidFill>
                <a:srgbClr val="3E3D2D"/>
              </a:solidFill>
            </a:endParaRPr>
          </a:p>
        </p:txBody>
      </p:sp>
      <p:sp>
        <p:nvSpPr>
          <p:cNvPr id="9" name="Slide Number Placeholder 8"/>
          <p:cNvSpPr>
            <a:spLocks noGrp="1"/>
          </p:cNvSpPr>
          <p:nvPr>
            <p:ph type="sldNum" sz="quarter" idx="12"/>
          </p:nvPr>
        </p:nvSpPr>
        <p:spPr/>
        <p:txBody>
          <a:bodyPr/>
          <a:lstStyle/>
          <a:p>
            <a:fld id="{796E634C-1E21-4442-8F5F-47D10AA6296F}"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0A9BAA-5DB3-4187-A12A-0B094AFC7C48}" type="datetime1">
              <a:rPr lang="en-US" smtClean="0">
                <a:solidFill>
                  <a:srgbClr val="3E3D2D"/>
                </a:solidFill>
              </a:rPr>
              <a:t>12/28/2016</a:t>
            </a:fld>
            <a:endParaRPr lang="en-US" dirty="0">
              <a:solidFill>
                <a:srgbClr val="3E3D2D"/>
              </a:solidFill>
            </a:endParaRPr>
          </a:p>
        </p:txBody>
      </p:sp>
      <p:sp>
        <p:nvSpPr>
          <p:cNvPr id="4" name="Footer Placeholder 3"/>
          <p:cNvSpPr>
            <a:spLocks noGrp="1"/>
          </p:cNvSpPr>
          <p:nvPr>
            <p:ph type="ftr" sz="quarter" idx="11"/>
          </p:nvPr>
        </p:nvSpPr>
        <p:spPr/>
        <p:txBody>
          <a:bodyPr/>
          <a:lstStyle/>
          <a:p>
            <a:endParaRPr lang="en-US" dirty="0">
              <a:solidFill>
                <a:srgbClr val="3E3D2D"/>
              </a:solidFill>
            </a:endParaRPr>
          </a:p>
        </p:txBody>
      </p:sp>
      <p:sp>
        <p:nvSpPr>
          <p:cNvPr id="5" name="Slide Number Placeholder 4"/>
          <p:cNvSpPr>
            <a:spLocks noGrp="1"/>
          </p:cNvSpPr>
          <p:nvPr>
            <p:ph type="sldNum" sz="quarter" idx="12"/>
          </p:nvPr>
        </p:nvSpPr>
        <p:spPr/>
        <p:txBody>
          <a:bodyPr/>
          <a:lstStyle/>
          <a:p>
            <a:fld id="{796E634C-1E21-4442-8F5F-47D10AA6296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E2B6E2-3D89-4C2A-B5D9-29AD4098D130}" type="datetime1">
              <a:rPr lang="en-US" smtClean="0">
                <a:solidFill>
                  <a:srgbClr val="3E3D2D"/>
                </a:solidFill>
              </a:rPr>
              <a:t>12/28/2016</a:t>
            </a:fld>
            <a:endParaRPr lang="en-US" dirty="0">
              <a:solidFill>
                <a:srgbClr val="3E3D2D"/>
              </a:solidFill>
            </a:endParaRPr>
          </a:p>
        </p:txBody>
      </p:sp>
      <p:sp>
        <p:nvSpPr>
          <p:cNvPr id="3" name="Footer Placeholder 2"/>
          <p:cNvSpPr>
            <a:spLocks noGrp="1"/>
          </p:cNvSpPr>
          <p:nvPr>
            <p:ph type="ftr" sz="quarter" idx="11"/>
          </p:nvPr>
        </p:nvSpPr>
        <p:spPr/>
        <p:txBody>
          <a:bodyPr/>
          <a:lstStyle/>
          <a:p>
            <a:endParaRPr lang="en-US" dirty="0">
              <a:solidFill>
                <a:srgbClr val="3E3D2D"/>
              </a:solidFill>
            </a:endParaRPr>
          </a:p>
        </p:txBody>
      </p:sp>
      <p:sp>
        <p:nvSpPr>
          <p:cNvPr id="4" name="Slide Number Placeholder 3"/>
          <p:cNvSpPr>
            <a:spLocks noGrp="1"/>
          </p:cNvSpPr>
          <p:nvPr>
            <p:ph type="sldNum" sz="quarter" idx="12"/>
          </p:nvPr>
        </p:nvSpPr>
        <p:spPr/>
        <p:txBody>
          <a:bodyPr/>
          <a:lstStyle/>
          <a:p>
            <a:fld id="{796E634C-1E21-4442-8F5F-47D10AA6296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310254-29D9-4ACD-B59D-AF80F4B87D0F}" type="datetime1">
              <a:rPr lang="en-US" smtClean="0">
                <a:solidFill>
                  <a:srgbClr val="3E3D2D"/>
                </a:solidFill>
              </a:rPr>
              <a:t>12/28/2016</a:t>
            </a:fld>
            <a:endParaRPr lang="en-US" dirty="0">
              <a:solidFill>
                <a:srgbClr val="3E3D2D"/>
              </a:solidFill>
            </a:endParaRPr>
          </a:p>
        </p:txBody>
      </p:sp>
      <p:sp>
        <p:nvSpPr>
          <p:cNvPr id="6" name="Footer Placeholder 5"/>
          <p:cNvSpPr>
            <a:spLocks noGrp="1"/>
          </p:cNvSpPr>
          <p:nvPr>
            <p:ph type="ftr" sz="quarter" idx="11"/>
          </p:nvPr>
        </p:nvSpPr>
        <p:spPr/>
        <p:txBody>
          <a:bodyPr/>
          <a:lstStyle/>
          <a:p>
            <a:endParaRPr lang="en-US" dirty="0">
              <a:solidFill>
                <a:srgbClr val="3E3D2D"/>
              </a:solidFill>
            </a:endParaRPr>
          </a:p>
        </p:txBody>
      </p:sp>
      <p:sp>
        <p:nvSpPr>
          <p:cNvPr id="7" name="Slide Number Placeholder 6"/>
          <p:cNvSpPr>
            <a:spLocks noGrp="1"/>
          </p:cNvSpPr>
          <p:nvPr>
            <p:ph type="sldNum" sz="quarter" idx="12"/>
          </p:nvPr>
        </p:nvSpPr>
        <p:spPr/>
        <p:txBody>
          <a:bodyPr/>
          <a:lstStyle/>
          <a:p>
            <a:fld id="{796E634C-1E21-4442-8F5F-47D10AA6296F}"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4C7718-949F-47DC-A7EF-0397BA598DBF}" type="datetime1">
              <a:rPr lang="en-US" smtClean="0">
                <a:solidFill>
                  <a:srgbClr val="3E3D2D"/>
                </a:solidFill>
              </a:rPr>
              <a:t>12/28/2016</a:t>
            </a:fld>
            <a:endParaRPr lang="en-US" dirty="0">
              <a:solidFill>
                <a:srgbClr val="3E3D2D"/>
              </a:solidFill>
            </a:endParaRPr>
          </a:p>
        </p:txBody>
      </p:sp>
      <p:sp>
        <p:nvSpPr>
          <p:cNvPr id="6" name="Footer Placeholder 5"/>
          <p:cNvSpPr>
            <a:spLocks noGrp="1"/>
          </p:cNvSpPr>
          <p:nvPr>
            <p:ph type="ftr" sz="quarter" idx="11"/>
          </p:nvPr>
        </p:nvSpPr>
        <p:spPr/>
        <p:txBody>
          <a:bodyPr/>
          <a:lstStyle/>
          <a:p>
            <a:endParaRPr lang="en-US" dirty="0">
              <a:solidFill>
                <a:srgbClr val="3E3D2D"/>
              </a:solidFill>
            </a:endParaRPr>
          </a:p>
        </p:txBody>
      </p:sp>
      <p:sp>
        <p:nvSpPr>
          <p:cNvPr id="7" name="Slide Number Placeholder 6"/>
          <p:cNvSpPr>
            <a:spLocks noGrp="1"/>
          </p:cNvSpPr>
          <p:nvPr>
            <p:ph type="sldNum" sz="quarter" idx="12"/>
          </p:nvPr>
        </p:nvSpPr>
        <p:spPr/>
        <p:txBody>
          <a:bodyPr/>
          <a:lstStyle/>
          <a:p>
            <a:fld id="{796E634C-1E21-4442-8F5F-47D10AA6296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16F9065-AE0D-4C49-A9F2-7C718D94DD05}" type="datetime1">
              <a:rPr lang="en-US" smtClean="0">
                <a:solidFill>
                  <a:srgbClr val="3E3D2D"/>
                </a:solidFill>
              </a:rPr>
              <a:t>12/28/2016</a:t>
            </a:fld>
            <a:endParaRPr lang="en-US" dirty="0">
              <a:solidFill>
                <a:srgbClr val="3E3D2D"/>
              </a:solidFill>
            </a:endParaRP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solidFill>
                <a:srgbClr val="3E3D2D"/>
              </a:solidFill>
            </a:endParaRP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96E634C-1E21-4442-8F5F-47D10AA6296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6E1262B-B5ED-4E31-8DFF-C8D906B9E9D8}" type="datetime1">
              <a:rPr lang="en-US" smtClean="0">
                <a:solidFill>
                  <a:srgbClr val="3E3D2D"/>
                </a:solidFill>
              </a:rPr>
              <a:t>12/28/2016</a:t>
            </a:fld>
            <a:endParaRPr lang="en-US" dirty="0">
              <a:solidFill>
                <a:srgbClr val="3E3D2D"/>
              </a:solidFill>
            </a:endParaRP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solidFill>
                <a:srgbClr val="3E3D2D"/>
              </a:solidFill>
            </a:endParaRP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96E634C-1E21-4442-8F5F-47D10AA6296F}" type="slidenum">
              <a:rPr lang="en-US" smtClean="0"/>
              <a:pPr/>
              <a:t>‹#›</a:t>
            </a:fld>
            <a:endParaRPr lang="en-US" dirty="0"/>
          </a:p>
        </p:txBody>
      </p:sp>
    </p:spTree>
    <p:extLst>
      <p:ext uri="{BB962C8B-B14F-4D97-AF65-F5344CB8AC3E}">
        <p14:creationId xmlns:p14="http://schemas.microsoft.com/office/powerpoint/2010/main" val="313799058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8400" y="1447170"/>
            <a:ext cx="6667815" cy="1819836"/>
          </a:xfrm>
        </p:spPr>
        <p:txBody>
          <a:bodyPr>
            <a:noAutofit/>
          </a:bodyPr>
          <a:lstStyle/>
          <a:p>
            <a:r>
              <a:rPr lang="en-US" sz="3200" dirty="0">
                <a:latin typeface="Times New Roman" panose="02020603050405020304" pitchFamily="18" charset="0"/>
                <a:cs typeface="Times New Roman" panose="02020603050405020304" pitchFamily="18" charset="0"/>
              </a:rPr>
              <a:t>Senior Affairs Point of Sale System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Memberships Training Course</a:t>
            </a:r>
          </a:p>
        </p:txBody>
      </p:sp>
      <p:sp>
        <p:nvSpPr>
          <p:cNvPr id="3" name="Subtitle 2"/>
          <p:cNvSpPr>
            <a:spLocks noGrp="1"/>
          </p:cNvSpPr>
          <p:nvPr>
            <p:ph type="subTitle" idx="1"/>
          </p:nvPr>
        </p:nvSpPr>
        <p:spPr>
          <a:xfrm>
            <a:off x="1219200" y="3657600"/>
            <a:ext cx="6400800" cy="1600200"/>
          </a:xfrm>
        </p:spPr>
        <p:txBody>
          <a:bodyPr>
            <a:normAutofit fontScale="92500" lnSpcReduction="20000"/>
          </a:bodyPr>
          <a:lstStyle/>
          <a:p>
            <a:r>
              <a:rPr lang="en-US" b="1" dirty="0" smtClean="0">
                <a:latin typeface="Times New Roman" panose="02020603050405020304" pitchFamily="18" charset="0"/>
                <a:cs typeface="Times New Roman" panose="02020603050405020304" pitchFamily="18" charset="0"/>
              </a:rPr>
              <a:t>Section 8</a:t>
            </a:r>
          </a:p>
          <a:p>
            <a:r>
              <a:rPr lang="en-US" dirty="0" smtClean="0">
                <a:latin typeface="Times New Roman" panose="02020603050405020304" pitchFamily="18" charset="0"/>
                <a:cs typeface="Times New Roman" panose="02020603050405020304" pitchFamily="18" charset="0"/>
              </a:rPr>
              <a:t>Aggregate Cards and Special Reporting Codes in DSA Point of Sale System (For </a:t>
            </a:r>
            <a:r>
              <a:rPr lang="en-US" dirty="0">
                <a:latin typeface="Times New Roman" panose="02020603050405020304" pitchFamily="18" charset="0"/>
                <a:cs typeface="Times New Roman" panose="02020603050405020304" pitchFamily="18" charset="0"/>
              </a:rPr>
              <a:t>m</a:t>
            </a:r>
            <a:r>
              <a:rPr lang="en-US" dirty="0" smtClean="0">
                <a:latin typeface="Times New Roman" panose="02020603050405020304" pitchFamily="18" charset="0"/>
                <a:cs typeface="Times New Roman" panose="02020603050405020304" pitchFamily="18" charset="0"/>
              </a:rPr>
              <a:t>eal sites only</a:t>
            </a:r>
            <a:r>
              <a:rPr lang="en-US" dirty="0" smtClean="0">
                <a:latin typeface="Times New Roman" panose="02020603050405020304" pitchFamily="18" charset="0"/>
                <a:cs typeface="Times New Roman" panose="02020603050405020304" pitchFamily="18" charset="0"/>
              </a:rPr>
              <a:t>)</a:t>
            </a:r>
          </a:p>
          <a:p>
            <a:endParaRPr lang="en-US" dirty="0" smtClean="0">
              <a:latin typeface="Times New Roman" panose="02020603050405020304" pitchFamily="18" charset="0"/>
              <a:cs typeface="Times New Roman" panose="02020603050405020304" pitchFamily="18" charset="0"/>
            </a:endParaRPr>
          </a:p>
          <a:p>
            <a:r>
              <a:rPr lang="en-US" sz="1900" i="1" dirty="0" smtClean="0">
                <a:latin typeface="Times New Roman" panose="02020603050405020304" pitchFamily="18" charset="0"/>
                <a:cs typeface="Times New Roman" panose="02020603050405020304" pitchFamily="18" charset="0"/>
              </a:rPr>
              <a:t>Revised December 28, 2016</a:t>
            </a:r>
            <a:endParaRPr lang="en-US" sz="1900" i="1"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p:txBody>
      </p:sp>
      <p:pic>
        <p:nvPicPr>
          <p:cNvPr id="3074" name="Picture 2" descr="C:\Users\e29297\Pictures\COA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447800"/>
            <a:ext cx="1600200" cy="16002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3096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a:latin typeface="Times New Roman" panose="02020603050405020304" pitchFamily="18" charset="0"/>
                <a:cs typeface="Times New Roman" panose="02020603050405020304" pitchFamily="18" charset="0"/>
              </a:rPr>
              <a:t>DSA Point of Sale Memberships Course-Section 8</a:t>
            </a:r>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Aggregate Cards/Special Reporting Codes in DSA Point of Sale </a:t>
            </a:r>
            <a:r>
              <a:rPr lang="en-US" sz="2400" b="1" dirty="0" smtClean="0">
                <a:latin typeface="Times New Roman" panose="02020603050405020304" pitchFamily="18" charset="0"/>
                <a:cs typeface="Times New Roman" panose="02020603050405020304" pitchFamily="18" charset="0"/>
              </a:rPr>
              <a:t>System </a:t>
            </a:r>
            <a:r>
              <a:rPr lang="en-US" sz="2400" b="1" dirty="0" smtClean="0">
                <a:latin typeface="Times New Roman" panose="02020603050405020304" pitchFamily="18" charset="0"/>
                <a:cs typeface="Times New Roman" panose="02020603050405020304" pitchFamily="18" charset="0"/>
              </a:rPr>
              <a:t>(For meal sites only)</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3400" y="1752600"/>
            <a:ext cx="8153400" cy="4572000"/>
          </a:xfrm>
        </p:spPr>
        <p:txBody>
          <a:bodyPr>
            <a:normAutofit fontScale="85000" lnSpcReduction="20000"/>
          </a:bodyPr>
          <a:lstStyle/>
          <a:p>
            <a:r>
              <a:rPr lang="en-US" b="1" dirty="0" smtClean="0">
                <a:latin typeface="Times New Roman" panose="02020603050405020304" pitchFamily="18" charset="0"/>
                <a:cs typeface="Times New Roman" panose="02020603050405020304" pitchFamily="18" charset="0"/>
              </a:rPr>
              <a:t>Aggregate </a:t>
            </a:r>
            <a:r>
              <a:rPr lang="en-US" b="1" dirty="0">
                <a:latin typeface="Times New Roman" panose="02020603050405020304" pitchFamily="18" charset="0"/>
                <a:cs typeface="Times New Roman" panose="02020603050405020304" pitchFamily="18" charset="0"/>
              </a:rPr>
              <a:t>Cards at front desk:  </a:t>
            </a:r>
            <a:r>
              <a:rPr lang="en-US" dirty="0">
                <a:latin typeface="Times New Roman" panose="02020603050405020304" pitchFamily="18" charset="0"/>
                <a:cs typeface="Times New Roman" panose="02020603050405020304" pitchFamily="18" charset="0"/>
              </a:rPr>
              <a:t>3 Specific age eligibility Aggregate </a:t>
            </a:r>
            <a:r>
              <a:rPr lang="en-US" dirty="0" smtClean="0">
                <a:latin typeface="Times New Roman" panose="02020603050405020304" pitchFamily="18" charset="0"/>
                <a:cs typeface="Times New Roman" panose="02020603050405020304" pitchFamily="18" charset="0"/>
              </a:rPr>
              <a:t>Cards </a:t>
            </a:r>
            <a:r>
              <a:rPr lang="en-US" dirty="0">
                <a:latin typeface="Times New Roman" panose="02020603050405020304" pitchFamily="18" charset="0"/>
                <a:cs typeface="Times New Roman" panose="02020603050405020304" pitchFamily="18" charset="0"/>
              </a:rPr>
              <a:t>will be kept at the front desk of each </a:t>
            </a:r>
            <a:r>
              <a:rPr lang="en-US" dirty="0" smtClean="0">
                <a:latin typeface="Times New Roman" panose="02020603050405020304" pitchFamily="18" charset="0"/>
                <a:cs typeface="Times New Roman" panose="02020603050405020304" pitchFamily="18" charset="0"/>
              </a:rPr>
              <a:t>center </a:t>
            </a:r>
            <a:r>
              <a:rPr lang="en-US" dirty="0">
                <a:latin typeface="Times New Roman" panose="02020603050405020304" pitchFamily="18" charset="0"/>
                <a:cs typeface="Times New Roman" panose="02020603050405020304" pitchFamily="18" charset="0"/>
              </a:rPr>
              <a:t>facility. (White 18-49, Yellow 50-59, Blue 60+)</a:t>
            </a:r>
          </a:p>
          <a:p>
            <a:pPr lvl="1"/>
            <a:r>
              <a:rPr lang="en-US" dirty="0">
                <a:latin typeface="Times New Roman" panose="02020603050405020304" pitchFamily="18" charset="0"/>
                <a:cs typeface="Times New Roman" panose="02020603050405020304" pitchFamily="18" charset="0"/>
              </a:rPr>
              <a:t>Use the Aggregate Cards with the Specials Codes to track exceptions for meals in Siriusware</a:t>
            </a:r>
          </a:p>
          <a:p>
            <a:endParaRPr lang="en-US" b="1" dirty="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Aggregate Card:</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Aggregate </a:t>
            </a:r>
            <a:r>
              <a:rPr lang="en-US" dirty="0" smtClean="0">
                <a:latin typeface="Times New Roman" panose="02020603050405020304" pitchFamily="18" charset="0"/>
                <a:cs typeface="Times New Roman" panose="02020603050405020304" pitchFamily="18" charset="0"/>
              </a:rPr>
              <a:t>Cards </a:t>
            </a:r>
            <a:r>
              <a:rPr lang="en-US" dirty="0">
                <a:latin typeface="Times New Roman" panose="02020603050405020304" pitchFamily="18" charset="0"/>
                <a:cs typeface="Times New Roman" panose="02020603050405020304" pitchFamily="18" charset="0"/>
              </a:rPr>
              <a:t>should be used only for exceptions (e.g. one-time guest) and in </a:t>
            </a:r>
            <a:r>
              <a:rPr lang="en-US" dirty="0" smtClean="0">
                <a:latin typeface="Times New Roman" panose="02020603050405020304" pitchFamily="18" charset="0"/>
                <a:cs typeface="Times New Roman" panose="02020603050405020304" pitchFamily="18" charset="0"/>
              </a:rPr>
              <a:t>certain special </a:t>
            </a:r>
            <a:r>
              <a:rPr lang="en-US" dirty="0">
                <a:latin typeface="Times New Roman" panose="02020603050405020304" pitchFamily="18" charset="0"/>
                <a:cs typeface="Times New Roman" panose="02020603050405020304" pitchFamily="18" charset="0"/>
              </a:rPr>
              <a:t>AAA meal eligibility qualifying exceptions along with the appropriate “special” code in the Siriusware system.   </a:t>
            </a:r>
            <a:endParaRPr lang="en-US" dirty="0" smtClean="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Aggregate Cards for Meal Reconciliation: </a:t>
            </a: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order for financial reporting to be accurate, </a:t>
            </a:r>
            <a:r>
              <a:rPr lang="en-US" dirty="0" smtClean="0">
                <a:latin typeface="Times New Roman" panose="02020603050405020304" pitchFamily="18" charset="0"/>
                <a:cs typeface="Times New Roman" panose="02020603050405020304" pitchFamily="18" charset="0"/>
              </a:rPr>
              <a:t>Aggregate </a:t>
            </a:r>
            <a:r>
              <a:rPr lang="en-US" dirty="0">
                <a:latin typeface="Times New Roman" panose="02020603050405020304" pitchFamily="18" charset="0"/>
                <a:cs typeface="Times New Roman" panose="02020603050405020304" pitchFamily="18" charset="0"/>
              </a:rPr>
              <a:t>C</a:t>
            </a:r>
            <a:r>
              <a:rPr lang="en-US" dirty="0" smtClean="0">
                <a:latin typeface="Times New Roman" panose="02020603050405020304" pitchFamily="18" charset="0"/>
                <a:cs typeface="Times New Roman" panose="02020603050405020304" pitchFamily="18" charset="0"/>
              </a:rPr>
              <a:t>ards </a:t>
            </a:r>
            <a:r>
              <a:rPr lang="en-US" dirty="0">
                <a:latin typeface="Times New Roman" panose="02020603050405020304" pitchFamily="18" charset="0"/>
                <a:cs typeface="Times New Roman" panose="02020603050405020304" pitchFamily="18" charset="0"/>
              </a:rPr>
              <a:t>shall only be used when there is </a:t>
            </a:r>
            <a:r>
              <a:rPr lang="en-US" dirty="0" smtClean="0">
                <a:latin typeface="Times New Roman" panose="02020603050405020304" pitchFamily="18" charset="0"/>
                <a:cs typeface="Times New Roman" panose="02020603050405020304" pitchFamily="18" charset="0"/>
              </a:rPr>
              <a:t>a one-time </a:t>
            </a:r>
            <a:r>
              <a:rPr lang="en-US" dirty="0">
                <a:latin typeface="Times New Roman" panose="02020603050405020304" pitchFamily="18" charset="0"/>
                <a:cs typeface="Times New Roman" panose="02020603050405020304" pitchFamily="18" charset="0"/>
              </a:rPr>
              <a:t>guest</a:t>
            </a:r>
            <a:r>
              <a:rPr lang="en-US" dirty="0" smtClean="0">
                <a:latin typeface="Times New Roman" panose="02020603050405020304" pitchFamily="18" charset="0"/>
                <a:cs typeface="Times New Roman" panose="02020603050405020304" pitchFamily="18" charset="0"/>
              </a:rPr>
              <a:t>, or the person falls into the alternate meal eligibility and does not have a membership card and has not yet filled out a SAMS form (only one time allowance).</a:t>
            </a:r>
          </a:p>
          <a:p>
            <a:pPr marL="0" indent="0">
              <a:buNone/>
            </a:pPr>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796E634C-1E21-4442-8F5F-47D10AA6296F}" type="slidenum">
              <a:rPr lang="en-US" smtClean="0"/>
              <a:pPr/>
              <a:t>2</a:t>
            </a:fld>
            <a:endParaRPr lang="en-US" dirty="0"/>
          </a:p>
        </p:txBody>
      </p:sp>
    </p:spTree>
    <p:extLst>
      <p:ext uri="{BB962C8B-B14F-4D97-AF65-F5344CB8AC3E}">
        <p14:creationId xmlns:p14="http://schemas.microsoft.com/office/powerpoint/2010/main" val="78610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smtClean="0">
                <a:latin typeface="Times New Roman" panose="02020603050405020304" pitchFamily="18" charset="0"/>
                <a:cs typeface="Times New Roman" panose="02020603050405020304" pitchFamily="18" charset="0"/>
              </a:rPr>
              <a:t>DSA Point of Sale Memberships Course-Section 8</a:t>
            </a:r>
            <a:br>
              <a:rPr lang="en-US" sz="2000" dirty="0" smtClean="0">
                <a:latin typeface="Times New Roman" panose="02020603050405020304" pitchFamily="18" charset="0"/>
                <a:cs typeface="Times New Roman" panose="02020603050405020304" pitchFamily="18" charset="0"/>
              </a:rPr>
            </a:br>
            <a:r>
              <a:rPr lang="en-US" sz="2000" b="1" dirty="0" smtClean="0">
                <a:latin typeface="Times New Roman" panose="02020603050405020304" pitchFamily="18" charset="0"/>
                <a:cs typeface="Times New Roman" panose="02020603050405020304" pitchFamily="18" charset="0"/>
              </a:rPr>
              <a:t>Aggregate Cards/Special Reporting Codes in DSA Point of Sale System (For Meal Sites Only)</a:t>
            </a:r>
            <a:endParaRPr lang="en-US" sz="2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22671" y="1600200"/>
            <a:ext cx="2098658" cy="4876800"/>
          </a:xfrm>
        </p:spPr>
      </p:pic>
      <p:sp>
        <p:nvSpPr>
          <p:cNvPr id="3" name="Slide Number Placeholder 2"/>
          <p:cNvSpPr>
            <a:spLocks noGrp="1"/>
          </p:cNvSpPr>
          <p:nvPr>
            <p:ph type="sldNum" sz="quarter" idx="12"/>
          </p:nvPr>
        </p:nvSpPr>
        <p:spPr/>
        <p:txBody>
          <a:bodyPr/>
          <a:lstStyle/>
          <a:p>
            <a:fld id="{796E634C-1E21-4442-8F5F-47D10AA6296F}" type="slidenum">
              <a:rPr lang="en-US" smtClean="0"/>
              <a:pPr/>
              <a:t>3</a:t>
            </a:fld>
            <a:endParaRPr lang="en-US" dirty="0"/>
          </a:p>
        </p:txBody>
      </p:sp>
    </p:spTree>
    <p:extLst>
      <p:ext uri="{BB962C8B-B14F-4D97-AF65-F5344CB8AC3E}">
        <p14:creationId xmlns:p14="http://schemas.microsoft.com/office/powerpoint/2010/main" val="4008152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a:latin typeface="Times New Roman" panose="02020603050405020304" pitchFamily="18" charset="0"/>
                <a:cs typeface="Times New Roman" panose="02020603050405020304" pitchFamily="18" charset="0"/>
              </a:rPr>
              <a:t>DSA Point of Sale Memberships Course-Section 8</a:t>
            </a:r>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Aggregate Cards/Special Reporting Codes in DSA Point of Sale System (For meal sites only)</a:t>
            </a:r>
            <a:endParaRPr lang="en-US" sz="2400" dirty="0"/>
          </a:p>
        </p:txBody>
      </p:sp>
      <p:sp>
        <p:nvSpPr>
          <p:cNvPr id="3" name="Content Placeholder 2"/>
          <p:cNvSpPr>
            <a:spLocks noGrp="1"/>
          </p:cNvSpPr>
          <p:nvPr>
            <p:ph idx="1"/>
          </p:nvPr>
        </p:nvSpPr>
        <p:spPr/>
        <p:txBody>
          <a:bodyPr>
            <a:normAutofit fontScale="85000" lnSpcReduction="10000"/>
          </a:bodyPr>
          <a:lstStyle/>
          <a:p>
            <a:pPr lvl="0">
              <a:buClr>
                <a:srgbClr val="93A299"/>
              </a:buClr>
            </a:pPr>
            <a:r>
              <a:rPr lang="en-US" sz="2000" b="1" dirty="0" smtClean="0">
                <a:solidFill>
                  <a:srgbClr val="292934"/>
                </a:solidFill>
                <a:latin typeface="Times New Roman" panose="02020603050405020304" pitchFamily="18" charset="0"/>
                <a:cs typeface="Times New Roman" panose="02020603050405020304" pitchFamily="18" charset="0"/>
              </a:rPr>
              <a:t>Scenario-Volunteer in a Meal Site Kitchen: </a:t>
            </a:r>
            <a:endParaRPr lang="en-US" sz="2000" b="1" dirty="0">
              <a:solidFill>
                <a:srgbClr val="292934"/>
              </a:solidFill>
              <a:latin typeface="Times New Roman" panose="02020603050405020304" pitchFamily="18" charset="0"/>
              <a:cs typeface="Times New Roman" panose="02020603050405020304" pitchFamily="18" charset="0"/>
            </a:endParaRPr>
          </a:p>
          <a:p>
            <a:pPr lvl="1">
              <a:buClr>
                <a:srgbClr val="93A299"/>
              </a:buClr>
            </a:pPr>
            <a:r>
              <a:rPr lang="en-US" sz="1700" b="1" dirty="0">
                <a:solidFill>
                  <a:srgbClr val="292934"/>
                </a:solidFill>
                <a:latin typeface="Times New Roman" panose="02020603050405020304" pitchFamily="18" charset="0"/>
                <a:cs typeface="Times New Roman" panose="02020603050405020304" pitchFamily="18" charset="0"/>
              </a:rPr>
              <a:t>A </a:t>
            </a:r>
            <a:r>
              <a:rPr lang="en-US" sz="1700" b="1" dirty="0" smtClean="0">
                <a:solidFill>
                  <a:srgbClr val="292934"/>
                </a:solidFill>
                <a:latin typeface="Times New Roman" panose="02020603050405020304" pitchFamily="18" charset="0"/>
                <a:cs typeface="Times New Roman" panose="02020603050405020304" pitchFamily="18" charset="0"/>
              </a:rPr>
              <a:t>volunteer in a meal site kitchen </a:t>
            </a:r>
            <a:r>
              <a:rPr lang="en-US" sz="1700" dirty="0" smtClean="0">
                <a:solidFill>
                  <a:srgbClr val="292934"/>
                </a:solidFill>
                <a:latin typeface="Times New Roman" panose="02020603050405020304" pitchFamily="18" charset="0"/>
                <a:cs typeface="Times New Roman" panose="02020603050405020304" pitchFamily="18" charset="0"/>
              </a:rPr>
              <a:t>may </a:t>
            </a:r>
            <a:r>
              <a:rPr lang="en-US" sz="1700" dirty="0">
                <a:solidFill>
                  <a:srgbClr val="292934"/>
                </a:solidFill>
                <a:latin typeface="Times New Roman" panose="02020603050405020304" pitchFamily="18" charset="0"/>
                <a:cs typeface="Times New Roman" panose="02020603050405020304" pitchFamily="18" charset="0"/>
              </a:rPr>
              <a:t>receive meal </a:t>
            </a:r>
            <a:r>
              <a:rPr lang="en-US" sz="1700" dirty="0" smtClean="0">
                <a:solidFill>
                  <a:srgbClr val="292934"/>
                </a:solidFill>
                <a:latin typeface="Times New Roman" panose="02020603050405020304" pitchFamily="18" charset="0"/>
                <a:cs typeface="Times New Roman" panose="02020603050405020304" pitchFamily="18" charset="0"/>
              </a:rPr>
              <a:t>for the day that they are volunteering and the tasks must be associated with preparation or cleanup of the meal.  In </a:t>
            </a:r>
            <a:r>
              <a:rPr lang="en-US" sz="1700" dirty="0">
                <a:solidFill>
                  <a:srgbClr val="292934"/>
                </a:solidFill>
                <a:latin typeface="Times New Roman" panose="02020603050405020304" pitchFamily="18" charset="0"/>
                <a:cs typeface="Times New Roman" panose="02020603050405020304" pitchFamily="18" charset="0"/>
              </a:rPr>
              <a:t>this instance, the Aggregate </a:t>
            </a:r>
            <a:r>
              <a:rPr lang="en-US" sz="1700" dirty="0" smtClean="0">
                <a:solidFill>
                  <a:srgbClr val="292934"/>
                </a:solidFill>
                <a:latin typeface="Times New Roman" panose="02020603050405020304" pitchFamily="18" charset="0"/>
                <a:cs typeface="Times New Roman" panose="02020603050405020304" pitchFamily="18" charset="0"/>
              </a:rPr>
              <a:t>Card </a:t>
            </a:r>
            <a:r>
              <a:rPr lang="en-US" sz="1700" dirty="0">
                <a:solidFill>
                  <a:srgbClr val="292934"/>
                </a:solidFill>
                <a:latin typeface="Times New Roman" panose="02020603050405020304" pitchFamily="18" charset="0"/>
                <a:cs typeface="Times New Roman" panose="02020603050405020304" pitchFamily="18" charset="0"/>
              </a:rPr>
              <a:t>should be </a:t>
            </a:r>
            <a:r>
              <a:rPr lang="en-US" sz="1700" dirty="0" smtClean="0">
                <a:solidFill>
                  <a:srgbClr val="292934"/>
                </a:solidFill>
                <a:latin typeface="Times New Roman" panose="02020603050405020304" pitchFamily="18" charset="0"/>
                <a:cs typeface="Times New Roman" panose="02020603050405020304" pitchFamily="18" charset="0"/>
              </a:rPr>
              <a:t>used to track the eligible meal transaction.  </a:t>
            </a:r>
          </a:p>
          <a:p>
            <a:pPr lvl="1">
              <a:buClr>
                <a:srgbClr val="93A299"/>
              </a:buClr>
            </a:pPr>
            <a:endParaRPr lang="en-US" sz="1700" dirty="0" smtClean="0">
              <a:solidFill>
                <a:srgbClr val="292934"/>
              </a:solidFill>
              <a:latin typeface="Times New Roman" panose="02020603050405020304" pitchFamily="18" charset="0"/>
              <a:cs typeface="Times New Roman" panose="02020603050405020304" pitchFamily="18" charset="0"/>
            </a:endParaRPr>
          </a:p>
          <a:p>
            <a:pPr lvl="1">
              <a:buClr>
                <a:srgbClr val="93A299"/>
              </a:buClr>
            </a:pPr>
            <a:r>
              <a:rPr lang="en-US" sz="1700" dirty="0" smtClean="0">
                <a:solidFill>
                  <a:srgbClr val="292934"/>
                </a:solidFill>
                <a:latin typeface="Times New Roman" panose="02020603050405020304" pitchFamily="18" charset="0"/>
                <a:cs typeface="Times New Roman" panose="02020603050405020304" pitchFamily="18" charset="0"/>
              </a:rPr>
              <a:t>Note:  If a DSA site has a volunteer that is always on site, a membership card may be issued with the correct age eligibility class.  The Front desk should have a list of the volunteers and check the list for the volunteer name when a person is getting a lunch meal. </a:t>
            </a:r>
            <a:endParaRPr lang="en-US" sz="1700" dirty="0">
              <a:solidFill>
                <a:srgbClr val="292934"/>
              </a:solidFill>
              <a:latin typeface="Times New Roman" panose="02020603050405020304" pitchFamily="18" charset="0"/>
              <a:cs typeface="Times New Roman" panose="02020603050405020304" pitchFamily="18" charset="0"/>
            </a:endParaRPr>
          </a:p>
          <a:p>
            <a:pPr lvl="1">
              <a:buClr>
                <a:srgbClr val="93A299"/>
              </a:buClr>
            </a:pPr>
            <a:endParaRPr lang="en-US" sz="1700" b="1" dirty="0">
              <a:solidFill>
                <a:srgbClr val="292934"/>
              </a:solidFill>
              <a:latin typeface="Times New Roman" panose="02020603050405020304" pitchFamily="18" charset="0"/>
              <a:cs typeface="Times New Roman" panose="02020603050405020304" pitchFamily="18" charset="0"/>
            </a:endParaRPr>
          </a:p>
          <a:p>
            <a:pPr lvl="1">
              <a:buClr>
                <a:srgbClr val="93A299"/>
              </a:buClr>
            </a:pPr>
            <a:r>
              <a:rPr lang="en-US" sz="1700" b="1" dirty="0">
                <a:solidFill>
                  <a:srgbClr val="292934"/>
                </a:solidFill>
                <a:latin typeface="Times New Roman" panose="02020603050405020304" pitchFamily="18" charset="0"/>
                <a:cs typeface="Times New Roman" panose="02020603050405020304" pitchFamily="18" charset="0"/>
              </a:rPr>
              <a:t>Example: </a:t>
            </a:r>
            <a:r>
              <a:rPr lang="en-US" sz="1700" dirty="0" smtClean="0">
                <a:solidFill>
                  <a:srgbClr val="292934"/>
                </a:solidFill>
                <a:latin typeface="Times New Roman" panose="02020603050405020304" pitchFamily="18" charset="0"/>
                <a:cs typeface="Times New Roman" panose="02020603050405020304" pitchFamily="18" charset="0"/>
              </a:rPr>
              <a:t>Don Gomez is only volunteering today at Barelas Senior Center in the kitchen.  He goes to the front desk to put his order in for lunch.  Don has NOT filled out a SAMS form and is not in the SAMS system.  Don is eligible under the AAA guidelines for a free meal for his time in the kitchen volunteering for that day.  He will have had to make a reservation the day before or wait for all meals with reservations to be served first.  </a:t>
            </a:r>
            <a:endParaRPr lang="en-US" sz="1700" dirty="0">
              <a:solidFill>
                <a:srgbClr val="292934"/>
              </a:solidFill>
              <a:latin typeface="Times New Roman" panose="02020603050405020304" pitchFamily="18" charset="0"/>
              <a:cs typeface="Times New Roman" panose="02020603050405020304" pitchFamily="18" charset="0"/>
            </a:endParaRPr>
          </a:p>
          <a:p>
            <a:pPr marL="274320" lvl="1" indent="0">
              <a:buClr>
                <a:srgbClr val="93A299"/>
              </a:buClr>
              <a:buNone/>
            </a:pPr>
            <a:endParaRPr lang="en-US" sz="1700" dirty="0">
              <a:solidFill>
                <a:srgbClr val="292934"/>
              </a:solidFill>
              <a:latin typeface="Times New Roman" panose="02020603050405020304" pitchFamily="18" charset="0"/>
              <a:cs typeface="Times New Roman" panose="02020603050405020304" pitchFamily="18" charset="0"/>
            </a:endParaRPr>
          </a:p>
          <a:p>
            <a:pPr lvl="1">
              <a:buClr>
                <a:srgbClr val="93A299"/>
              </a:buClr>
            </a:pPr>
            <a:r>
              <a:rPr lang="en-US" sz="1700" dirty="0">
                <a:solidFill>
                  <a:srgbClr val="292934"/>
                </a:solidFill>
                <a:latin typeface="Times New Roman" panose="02020603050405020304" pitchFamily="18" charset="0"/>
                <a:cs typeface="Times New Roman" panose="02020603050405020304" pitchFamily="18" charset="0"/>
              </a:rPr>
              <a:t>You will </a:t>
            </a:r>
            <a:r>
              <a:rPr lang="en-US" sz="1700" dirty="0" smtClean="0">
                <a:solidFill>
                  <a:srgbClr val="292934"/>
                </a:solidFill>
                <a:latin typeface="Times New Roman" panose="02020603050405020304" pitchFamily="18" charset="0"/>
                <a:cs typeface="Times New Roman" panose="02020603050405020304" pitchFamily="18" charset="0"/>
              </a:rPr>
              <a:t>use the appropriate age color eligibility Aggregate Card to the transaction in Siriusware for Don’s meal.  You will </a:t>
            </a:r>
            <a:r>
              <a:rPr lang="en-US" sz="1700" b="1" dirty="0" smtClean="0">
                <a:solidFill>
                  <a:srgbClr val="292934"/>
                </a:solidFill>
                <a:latin typeface="Times New Roman" panose="02020603050405020304" pitchFamily="18" charset="0"/>
                <a:cs typeface="Times New Roman" panose="02020603050405020304" pitchFamily="18" charset="0"/>
              </a:rPr>
              <a:t>NOT </a:t>
            </a:r>
            <a:r>
              <a:rPr lang="en-US" sz="1700" dirty="0">
                <a:solidFill>
                  <a:srgbClr val="292934"/>
                </a:solidFill>
                <a:latin typeface="Times New Roman" panose="02020603050405020304" pitchFamily="18" charset="0"/>
                <a:cs typeface="Times New Roman" panose="02020603050405020304" pitchFamily="18" charset="0"/>
              </a:rPr>
              <a:t>run the A</a:t>
            </a:r>
            <a:r>
              <a:rPr lang="en-US" sz="1700" dirty="0" smtClean="0">
                <a:solidFill>
                  <a:srgbClr val="292934"/>
                </a:solidFill>
                <a:latin typeface="Times New Roman" panose="02020603050405020304" pitchFamily="18" charset="0"/>
                <a:cs typeface="Times New Roman" panose="02020603050405020304" pitchFamily="18" charset="0"/>
              </a:rPr>
              <a:t>ggregate </a:t>
            </a:r>
            <a:r>
              <a:rPr lang="en-US" sz="1700" dirty="0">
                <a:solidFill>
                  <a:srgbClr val="292934"/>
                </a:solidFill>
                <a:latin typeface="Times New Roman" panose="02020603050405020304" pitchFamily="18" charset="0"/>
                <a:cs typeface="Times New Roman" panose="02020603050405020304" pitchFamily="18" charset="0"/>
              </a:rPr>
              <a:t>C</a:t>
            </a:r>
            <a:r>
              <a:rPr lang="en-US" sz="1700" dirty="0" smtClean="0">
                <a:solidFill>
                  <a:srgbClr val="292934"/>
                </a:solidFill>
                <a:latin typeface="Times New Roman" panose="02020603050405020304" pitchFamily="18" charset="0"/>
                <a:cs typeface="Times New Roman" panose="02020603050405020304" pitchFamily="18" charset="0"/>
              </a:rPr>
              <a:t>ard </a:t>
            </a:r>
            <a:r>
              <a:rPr lang="en-US" sz="1700" dirty="0">
                <a:solidFill>
                  <a:srgbClr val="292934"/>
                </a:solidFill>
                <a:latin typeface="Times New Roman" panose="02020603050405020304" pitchFamily="18" charset="0"/>
                <a:cs typeface="Times New Roman" panose="02020603050405020304" pitchFamily="18" charset="0"/>
              </a:rPr>
              <a:t>through the SAMS system for the one-time guest meal, only through </a:t>
            </a:r>
            <a:r>
              <a:rPr lang="en-US" sz="1700" dirty="0" smtClean="0">
                <a:solidFill>
                  <a:srgbClr val="292934"/>
                </a:solidFill>
                <a:latin typeface="Times New Roman" panose="02020603050405020304" pitchFamily="18" charset="0"/>
                <a:cs typeface="Times New Roman" panose="02020603050405020304" pitchFamily="18" charset="0"/>
              </a:rPr>
              <a:t>Siriusware because he has NOT filled out a SAMS form and is not in the SAMS system and this meal is not reimbursable to DSA; DSA will cover the cost of this meal.</a:t>
            </a:r>
          </a:p>
          <a:p>
            <a:pPr marL="274320" lvl="1" indent="0">
              <a:buClr>
                <a:srgbClr val="93A299"/>
              </a:buClr>
              <a:buNone/>
            </a:pPr>
            <a:endParaRPr lang="en-US" sz="1700" dirty="0" smtClean="0">
              <a:solidFill>
                <a:srgbClr val="292934"/>
              </a:solidFill>
              <a:latin typeface="Times New Roman" panose="02020603050405020304" pitchFamily="18" charset="0"/>
              <a:cs typeface="Times New Roman" panose="02020603050405020304" pitchFamily="18" charset="0"/>
            </a:endParaRPr>
          </a:p>
          <a:p>
            <a:pPr lvl="1">
              <a:buClr>
                <a:srgbClr val="93A299"/>
              </a:buClr>
            </a:pPr>
            <a:r>
              <a:rPr lang="en-US" sz="1700" dirty="0" smtClean="0">
                <a:solidFill>
                  <a:srgbClr val="292934"/>
                </a:solidFill>
                <a:latin typeface="Times New Roman" panose="02020603050405020304" pitchFamily="18" charset="0"/>
                <a:cs typeface="Times New Roman" panose="02020603050405020304" pitchFamily="18" charset="0"/>
              </a:rPr>
              <a:t> Again, only meals that are for people who have filled out and are entered into the SAMS system are reimbursable by AAA and tracked in the SAMS system.</a:t>
            </a:r>
            <a:endParaRPr lang="en-US" sz="1700" dirty="0">
              <a:solidFill>
                <a:srgbClr val="292934"/>
              </a:solidFill>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796E634C-1E21-4442-8F5F-47D10AA6296F}" type="slidenum">
              <a:rPr lang="en-US" smtClean="0"/>
              <a:pPr/>
              <a:t>4</a:t>
            </a:fld>
            <a:endParaRPr lang="en-US" dirty="0"/>
          </a:p>
        </p:txBody>
      </p:sp>
    </p:spTree>
    <p:extLst>
      <p:ext uri="{BB962C8B-B14F-4D97-AF65-F5344CB8AC3E}">
        <p14:creationId xmlns:p14="http://schemas.microsoft.com/office/powerpoint/2010/main" val="4095117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381669"/>
            <a:ext cx="7696200" cy="6155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4572000" y="3200400"/>
            <a:ext cx="381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6400800" y="3962400"/>
            <a:ext cx="381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610100" y="3168134"/>
            <a:ext cx="304800"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A</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434015" y="3962400"/>
            <a:ext cx="304800"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B</a:t>
            </a:r>
            <a:endParaRPr lang="en-US" dirty="0">
              <a:latin typeface="Times New Roman" panose="02020603050405020304" pitchFamily="18" charset="0"/>
              <a:cs typeface="Times New Roman" panose="02020603050405020304" pitchFamily="18" charset="0"/>
            </a:endParaRPr>
          </a:p>
        </p:txBody>
      </p:sp>
      <p:sp>
        <p:nvSpPr>
          <p:cNvPr id="6" name="Rectangle 5"/>
          <p:cNvSpPr/>
          <p:nvPr/>
        </p:nvSpPr>
        <p:spPr>
          <a:xfrm>
            <a:off x="3695700" y="3657600"/>
            <a:ext cx="2514600" cy="2362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733800" y="3733800"/>
            <a:ext cx="2286000" cy="2246769"/>
          </a:xfrm>
          <a:prstGeom prst="rect">
            <a:avLst/>
          </a:prstGeom>
          <a:noFill/>
        </p:spPr>
        <p:txBody>
          <a:bodyPr wrap="square" rtlCol="0">
            <a:spAutoFit/>
          </a:bodyPr>
          <a:lstStyle/>
          <a:p>
            <a:pPr marL="342900" indent="-342900">
              <a:buAutoNum type="alphaUcParenR"/>
            </a:pPr>
            <a:r>
              <a:rPr lang="en-US" sz="1400" dirty="0" smtClean="0">
                <a:latin typeface="Times New Roman" panose="02020603050405020304" pitchFamily="18" charset="0"/>
                <a:cs typeface="Times New Roman" panose="02020603050405020304" pitchFamily="18" charset="0"/>
              </a:rPr>
              <a:t>Select the appropriate Special Eligibility Exception.</a:t>
            </a:r>
          </a:p>
          <a:p>
            <a:pPr marL="342900" indent="-342900">
              <a:buAutoNum type="alphaUcParenR"/>
            </a:pPr>
            <a:endParaRPr lang="en-US" sz="1400" dirty="0">
              <a:latin typeface="Times New Roman" panose="02020603050405020304" pitchFamily="18" charset="0"/>
              <a:cs typeface="Times New Roman" panose="02020603050405020304" pitchFamily="18" charset="0"/>
            </a:endParaRPr>
          </a:p>
          <a:p>
            <a:pPr marL="342900" indent="-342900">
              <a:buAutoNum type="alphaUcParenR"/>
            </a:pPr>
            <a:r>
              <a:rPr lang="en-US" sz="1400" dirty="0" smtClean="0">
                <a:latin typeface="Times New Roman" panose="02020603050405020304" pitchFamily="18" charset="0"/>
                <a:cs typeface="Times New Roman" panose="02020603050405020304" pitchFamily="18" charset="0"/>
              </a:rPr>
              <a:t>Click the “</a:t>
            </a:r>
            <a:r>
              <a:rPr lang="en-US" sz="1400" b="1" dirty="0" smtClean="0">
                <a:latin typeface="Times New Roman" panose="02020603050405020304" pitchFamily="18" charset="0"/>
                <a:cs typeface="Times New Roman" panose="02020603050405020304" pitchFamily="18" charset="0"/>
              </a:rPr>
              <a:t>OK” </a:t>
            </a:r>
            <a:r>
              <a:rPr lang="en-US" sz="1400" dirty="0" smtClean="0">
                <a:latin typeface="Times New Roman" panose="02020603050405020304" pitchFamily="18" charset="0"/>
                <a:cs typeface="Times New Roman" panose="02020603050405020304" pitchFamily="18" charset="0"/>
              </a:rPr>
              <a:t>button</a:t>
            </a:r>
          </a:p>
          <a:p>
            <a:pPr marL="342900" indent="-342900">
              <a:buAutoNum type="alphaUcParenR"/>
            </a:pPr>
            <a:endParaRPr lang="en-US" sz="1400" dirty="0">
              <a:latin typeface="Times New Roman" panose="02020603050405020304" pitchFamily="18" charset="0"/>
              <a:cs typeface="Times New Roman" panose="02020603050405020304" pitchFamily="18" charset="0"/>
            </a:endParaRPr>
          </a:p>
          <a:p>
            <a:r>
              <a:rPr lang="en-US" sz="1400" b="1" dirty="0" smtClean="0">
                <a:latin typeface="Times New Roman" panose="02020603050405020304" pitchFamily="18" charset="0"/>
                <a:cs typeface="Times New Roman" panose="02020603050405020304" pitchFamily="18" charset="0"/>
              </a:rPr>
              <a:t>Note: </a:t>
            </a:r>
            <a:r>
              <a:rPr lang="en-US" sz="1400" dirty="0" smtClean="0">
                <a:latin typeface="Times New Roman" panose="02020603050405020304" pitchFamily="18" charset="0"/>
                <a:cs typeface="Times New Roman" panose="02020603050405020304" pitchFamily="18" charset="0"/>
              </a:rPr>
              <a:t>Refer to the Special Eligibility Exception Guide if you are unsure which special code to choose.</a:t>
            </a:r>
            <a:endParaRPr lang="en-US" sz="1400" b="1" dirty="0">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p:txBody>
          <a:bodyPr/>
          <a:lstStyle/>
          <a:p>
            <a:fld id="{796E634C-1E21-4442-8F5F-47D10AA6296F}" type="slidenum">
              <a:rPr lang="en-US" smtClean="0"/>
              <a:pPr/>
              <a:t>5</a:t>
            </a:fld>
            <a:endParaRPr lang="en-US" dirty="0"/>
          </a:p>
        </p:txBody>
      </p:sp>
    </p:spTree>
    <p:extLst>
      <p:ext uri="{BB962C8B-B14F-4D97-AF65-F5344CB8AC3E}">
        <p14:creationId xmlns:p14="http://schemas.microsoft.com/office/powerpoint/2010/main" val="22138289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a:latin typeface="Times New Roman" panose="02020603050405020304" pitchFamily="18" charset="0"/>
                <a:cs typeface="Times New Roman" panose="02020603050405020304" pitchFamily="18" charset="0"/>
              </a:rPr>
              <a:t>DSA Point of Sale Memberships Course-Section 8</a:t>
            </a:r>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Aggregate Cards/Special Reporting Codes in DSA Point of Sale System (For meal sites only)</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3400" y="1676400"/>
            <a:ext cx="7772400" cy="4724400"/>
          </a:xfrm>
        </p:spPr>
        <p:txBody>
          <a:bodyPr>
            <a:normAutofit fontScale="25000" lnSpcReduction="20000"/>
          </a:bodyPr>
          <a:lstStyle/>
          <a:p>
            <a:r>
              <a:rPr lang="en-US" sz="5600" b="1" dirty="0">
                <a:latin typeface="Times New Roman" panose="02020603050405020304" pitchFamily="18" charset="0"/>
                <a:cs typeface="Times New Roman" panose="02020603050405020304" pitchFamily="18" charset="0"/>
              </a:rPr>
              <a:t>Do NOT use the aggregate card for lost or forgotten cards.</a:t>
            </a:r>
            <a:r>
              <a:rPr lang="en-US" sz="5600" dirty="0">
                <a:latin typeface="Times New Roman" panose="02020603050405020304" pitchFamily="18" charset="0"/>
                <a:cs typeface="Times New Roman" panose="02020603050405020304" pitchFamily="18" charset="0"/>
              </a:rPr>
              <a:t>   Please refer to the Lost or Forgotten Card section of this manual</a:t>
            </a:r>
            <a:r>
              <a:rPr lang="en-US" sz="5600" dirty="0" smtClean="0">
                <a:latin typeface="Times New Roman" panose="02020603050405020304" pitchFamily="18" charset="0"/>
                <a:cs typeface="Times New Roman" panose="02020603050405020304" pitchFamily="18" charset="0"/>
              </a:rPr>
              <a:t>.</a:t>
            </a:r>
          </a:p>
          <a:p>
            <a:pPr marL="0" indent="0">
              <a:buNone/>
            </a:pPr>
            <a:endParaRPr lang="en-US" sz="5600" dirty="0" smtClean="0">
              <a:latin typeface="Times New Roman" panose="02020603050405020304" pitchFamily="18" charset="0"/>
              <a:cs typeface="Times New Roman" panose="02020603050405020304" pitchFamily="18" charset="0"/>
            </a:endParaRPr>
          </a:p>
          <a:p>
            <a:r>
              <a:rPr lang="en-US" sz="5600" b="1" dirty="0" smtClean="0">
                <a:latin typeface="Times New Roman" panose="02020603050405020304" pitchFamily="18" charset="0"/>
                <a:cs typeface="Times New Roman" panose="02020603050405020304" pitchFamily="18" charset="0"/>
              </a:rPr>
              <a:t>Aggregate Cards Siriusware/SAMS:  </a:t>
            </a:r>
            <a:r>
              <a:rPr lang="en-US" sz="5600" dirty="0" smtClean="0">
                <a:latin typeface="Times New Roman" panose="02020603050405020304" pitchFamily="18" charset="0"/>
                <a:cs typeface="Times New Roman" panose="02020603050405020304" pitchFamily="18" charset="0"/>
              </a:rPr>
              <a:t>Only run an aggregate or membership card through both Siriusware and the SAMS system if the employee has filled out a SAMS form.  </a:t>
            </a:r>
          </a:p>
          <a:p>
            <a:pPr marL="0" indent="0">
              <a:buNone/>
            </a:pPr>
            <a:endParaRPr lang="en-US" sz="5600" dirty="0" smtClean="0">
              <a:latin typeface="Times New Roman" panose="02020603050405020304" pitchFamily="18" charset="0"/>
              <a:cs typeface="Times New Roman" panose="02020603050405020304" pitchFamily="18" charset="0"/>
            </a:endParaRPr>
          </a:p>
          <a:p>
            <a:pPr marL="0" indent="0">
              <a:buNone/>
            </a:pPr>
            <a:r>
              <a:rPr lang="en-US" sz="5600" dirty="0" smtClean="0">
                <a:solidFill>
                  <a:srgbClr val="FF0000"/>
                </a:solidFill>
                <a:latin typeface="Times New Roman" panose="02020603050405020304" pitchFamily="18" charset="0"/>
                <a:cs typeface="Times New Roman" panose="02020603050405020304" pitchFamily="18" charset="0"/>
              </a:rPr>
              <a:t>* Meals for persons who have not filled out a SAMS form are not reimbursable through AAA.  However, DSA will cover the cost of meals on the rare occasions where a one time guest or volunteer is on site in accordance with AAA policies when it would be less advantageous for the DSA employee and volunteer or one-time guest’s time to fill out a SAMS form.  </a:t>
            </a:r>
          </a:p>
          <a:p>
            <a:pPr marL="0" indent="0">
              <a:buNone/>
            </a:pPr>
            <a:endParaRPr lang="en-US" sz="5600" dirty="0" smtClean="0">
              <a:latin typeface="Times New Roman" panose="02020603050405020304" pitchFamily="18" charset="0"/>
              <a:cs typeface="Times New Roman" panose="02020603050405020304" pitchFamily="18" charset="0"/>
            </a:endParaRPr>
          </a:p>
          <a:p>
            <a:r>
              <a:rPr lang="en-US" sz="5600" b="1" dirty="0" smtClean="0">
                <a:latin typeface="Times New Roman" panose="02020603050405020304" pitchFamily="18" charset="0"/>
                <a:cs typeface="Times New Roman" panose="02020603050405020304" pitchFamily="18" charset="0"/>
              </a:rPr>
              <a:t>Scenario</a:t>
            </a:r>
            <a:r>
              <a:rPr lang="en-US" sz="5600" b="1" dirty="0">
                <a:latin typeface="Times New Roman" panose="02020603050405020304" pitchFamily="18" charset="0"/>
                <a:cs typeface="Times New Roman" panose="02020603050405020304" pitchFamily="18" charset="0"/>
              </a:rPr>
              <a:t>: </a:t>
            </a:r>
            <a:endParaRPr lang="en-US" sz="5600" b="1" dirty="0" smtClean="0">
              <a:latin typeface="Times New Roman" panose="02020603050405020304" pitchFamily="18" charset="0"/>
              <a:cs typeface="Times New Roman" panose="02020603050405020304" pitchFamily="18" charset="0"/>
            </a:endParaRPr>
          </a:p>
          <a:p>
            <a:pPr marL="0" indent="0">
              <a:buNone/>
            </a:pPr>
            <a:endParaRPr lang="en-US" sz="5600" b="1" dirty="0" smtClean="0">
              <a:latin typeface="Times New Roman" panose="02020603050405020304" pitchFamily="18" charset="0"/>
              <a:cs typeface="Times New Roman" panose="02020603050405020304" pitchFamily="18" charset="0"/>
            </a:endParaRPr>
          </a:p>
          <a:p>
            <a:pPr marL="274320" lvl="1" indent="0">
              <a:buNone/>
            </a:pPr>
            <a:r>
              <a:rPr lang="en-US" sz="5600" b="1" dirty="0" smtClean="0">
                <a:latin typeface="Times New Roman" panose="02020603050405020304" pitchFamily="18" charset="0"/>
                <a:cs typeface="Times New Roman" panose="02020603050405020304" pitchFamily="18" charset="0"/>
              </a:rPr>
              <a:t>A one </a:t>
            </a:r>
            <a:r>
              <a:rPr lang="en-US" sz="5600" b="1" dirty="0">
                <a:latin typeface="Times New Roman" panose="02020603050405020304" pitchFamily="18" charset="0"/>
                <a:cs typeface="Times New Roman" panose="02020603050405020304" pitchFamily="18" charset="0"/>
              </a:rPr>
              <a:t>time guest </a:t>
            </a:r>
            <a:r>
              <a:rPr lang="en-US" sz="5600" dirty="0">
                <a:latin typeface="Times New Roman" panose="02020603050405020304" pitchFamily="18" charset="0"/>
                <a:cs typeface="Times New Roman" panose="02020603050405020304" pitchFamily="18" charset="0"/>
              </a:rPr>
              <a:t>may receive meal with qualified senior (DSA policies).  In this instance, the Aggregate </a:t>
            </a:r>
            <a:r>
              <a:rPr lang="en-US" sz="5600" dirty="0" smtClean="0">
                <a:latin typeface="Times New Roman" panose="02020603050405020304" pitchFamily="18" charset="0"/>
                <a:cs typeface="Times New Roman" panose="02020603050405020304" pitchFamily="18" charset="0"/>
              </a:rPr>
              <a:t>Card </a:t>
            </a:r>
            <a:r>
              <a:rPr lang="en-US" sz="5600" dirty="0">
                <a:latin typeface="Times New Roman" panose="02020603050405020304" pitchFamily="18" charset="0"/>
                <a:cs typeface="Times New Roman" panose="02020603050405020304" pitchFamily="18" charset="0"/>
              </a:rPr>
              <a:t>should be used.  </a:t>
            </a:r>
          </a:p>
          <a:p>
            <a:pPr lvl="1"/>
            <a:endParaRPr lang="en-US" sz="5600" b="1" dirty="0" smtClean="0">
              <a:latin typeface="Times New Roman" panose="02020603050405020304" pitchFamily="18" charset="0"/>
              <a:cs typeface="Times New Roman" panose="02020603050405020304" pitchFamily="18" charset="0"/>
            </a:endParaRPr>
          </a:p>
          <a:p>
            <a:pPr marL="274320" lvl="1" indent="0">
              <a:buNone/>
            </a:pPr>
            <a:r>
              <a:rPr lang="en-US" sz="5600" b="1" dirty="0" smtClean="0">
                <a:latin typeface="Times New Roman" panose="02020603050405020304" pitchFamily="18" charset="0"/>
                <a:cs typeface="Times New Roman" panose="02020603050405020304" pitchFamily="18" charset="0"/>
              </a:rPr>
              <a:t>Example: </a:t>
            </a:r>
            <a:r>
              <a:rPr lang="en-US" sz="5600" dirty="0" smtClean="0">
                <a:latin typeface="Times New Roman" panose="02020603050405020304" pitchFamily="18" charset="0"/>
                <a:cs typeface="Times New Roman" panose="02020603050405020304" pitchFamily="18" charset="0"/>
              </a:rPr>
              <a:t>Sandra </a:t>
            </a:r>
            <a:r>
              <a:rPr lang="en-US" sz="5600" dirty="0">
                <a:latin typeface="Times New Roman" panose="02020603050405020304" pitchFamily="18" charset="0"/>
                <a:cs typeface="Times New Roman" panose="02020603050405020304" pitchFamily="18" charset="0"/>
              </a:rPr>
              <a:t>Smith comes in with her </a:t>
            </a:r>
            <a:r>
              <a:rPr lang="en-US" sz="5600" dirty="0" smtClean="0">
                <a:latin typeface="Times New Roman" panose="02020603050405020304" pitchFamily="18" charset="0"/>
                <a:cs typeface="Times New Roman" panose="02020603050405020304" pitchFamily="18" charset="0"/>
              </a:rPr>
              <a:t>sister.  </a:t>
            </a:r>
            <a:r>
              <a:rPr lang="en-US" sz="5600" dirty="0">
                <a:latin typeface="Times New Roman" panose="02020603050405020304" pitchFamily="18" charset="0"/>
                <a:cs typeface="Times New Roman" panose="02020603050405020304" pitchFamily="18" charset="0"/>
              </a:rPr>
              <a:t>She makes reservations </a:t>
            </a:r>
            <a:r>
              <a:rPr lang="en-US" sz="5600" dirty="0" smtClean="0">
                <a:latin typeface="Times New Roman" panose="02020603050405020304" pitchFamily="18" charset="0"/>
                <a:cs typeface="Times New Roman" panose="02020603050405020304" pitchFamily="18" charset="0"/>
              </a:rPr>
              <a:t>for </a:t>
            </a:r>
            <a:r>
              <a:rPr lang="en-US" sz="5600" dirty="0">
                <a:latin typeface="Times New Roman" panose="02020603050405020304" pitchFamily="18" charset="0"/>
                <a:cs typeface="Times New Roman" panose="02020603050405020304" pitchFamily="18" charset="0"/>
              </a:rPr>
              <a:t>her and her </a:t>
            </a:r>
            <a:r>
              <a:rPr lang="en-US" sz="5600" dirty="0" smtClean="0">
                <a:latin typeface="Times New Roman" panose="02020603050405020304" pitchFamily="18" charset="0"/>
                <a:cs typeface="Times New Roman" panose="02020603050405020304" pitchFamily="18" charset="0"/>
              </a:rPr>
              <a:t>sister for lunch meals.  When Sandra and her sister come to your site for their meals, you </a:t>
            </a:r>
            <a:r>
              <a:rPr lang="en-US" sz="5600" dirty="0">
                <a:latin typeface="Times New Roman" panose="02020603050405020304" pitchFamily="18" charset="0"/>
                <a:cs typeface="Times New Roman" panose="02020603050405020304" pitchFamily="18" charset="0"/>
              </a:rPr>
              <a:t>will run </a:t>
            </a:r>
            <a:r>
              <a:rPr lang="en-US" sz="5600" dirty="0" smtClean="0">
                <a:latin typeface="Times New Roman" panose="02020603050405020304" pitchFamily="18" charset="0"/>
                <a:cs typeface="Times New Roman" panose="02020603050405020304" pitchFamily="18" charset="0"/>
              </a:rPr>
              <a:t>Sandra’s membership card </a:t>
            </a:r>
            <a:r>
              <a:rPr lang="en-US" sz="5600" dirty="0">
                <a:latin typeface="Times New Roman" panose="02020603050405020304" pitchFamily="18" charset="0"/>
                <a:cs typeface="Times New Roman" panose="02020603050405020304" pitchFamily="18" charset="0"/>
              </a:rPr>
              <a:t>through Siriusware and </a:t>
            </a:r>
            <a:r>
              <a:rPr lang="en-US" sz="5600" dirty="0" smtClean="0">
                <a:latin typeface="Times New Roman" panose="02020603050405020304" pitchFamily="18" charset="0"/>
                <a:cs typeface="Times New Roman" panose="02020603050405020304" pitchFamily="18" charset="0"/>
              </a:rPr>
              <a:t>SAMS and process her meal transaction. </a:t>
            </a:r>
            <a:endParaRPr lang="en-US" sz="5600" dirty="0">
              <a:latin typeface="Times New Roman" panose="02020603050405020304" pitchFamily="18" charset="0"/>
              <a:cs typeface="Times New Roman" panose="02020603050405020304" pitchFamily="18" charset="0"/>
            </a:endParaRPr>
          </a:p>
          <a:p>
            <a:pPr lvl="1"/>
            <a:endParaRPr lang="en-US" sz="5600" dirty="0" smtClean="0">
              <a:latin typeface="Times New Roman" panose="02020603050405020304" pitchFamily="18" charset="0"/>
              <a:cs typeface="Times New Roman" panose="02020603050405020304" pitchFamily="18" charset="0"/>
            </a:endParaRPr>
          </a:p>
          <a:p>
            <a:pPr marL="274320" lvl="1" indent="0">
              <a:buNone/>
            </a:pPr>
            <a:r>
              <a:rPr lang="en-US" sz="5600" dirty="0" smtClean="0">
                <a:latin typeface="Times New Roman" panose="02020603050405020304" pitchFamily="18" charset="0"/>
                <a:cs typeface="Times New Roman" panose="02020603050405020304" pitchFamily="18" charset="0"/>
              </a:rPr>
              <a:t>For </a:t>
            </a:r>
            <a:r>
              <a:rPr lang="en-US" sz="5600" dirty="0">
                <a:latin typeface="Times New Roman" panose="02020603050405020304" pitchFamily="18" charset="0"/>
                <a:cs typeface="Times New Roman" panose="02020603050405020304" pitchFamily="18" charset="0"/>
              </a:rPr>
              <a:t>her sister’s meal you will </a:t>
            </a:r>
            <a:r>
              <a:rPr lang="en-US" sz="5600" dirty="0" smtClean="0">
                <a:latin typeface="Times New Roman" panose="02020603050405020304" pitchFamily="18" charset="0"/>
                <a:cs typeface="Times New Roman" panose="02020603050405020304" pitchFamily="18" charset="0"/>
              </a:rPr>
              <a:t>run </a:t>
            </a:r>
            <a:r>
              <a:rPr lang="en-US" sz="5600" dirty="0">
                <a:latin typeface="Times New Roman" panose="02020603050405020304" pitchFamily="18" charset="0"/>
                <a:cs typeface="Times New Roman" panose="02020603050405020304" pitchFamily="18" charset="0"/>
              </a:rPr>
              <a:t>the Blue Aggregate C</a:t>
            </a:r>
            <a:r>
              <a:rPr lang="en-US" sz="5600" dirty="0" smtClean="0">
                <a:latin typeface="Times New Roman" panose="02020603050405020304" pitchFamily="18" charset="0"/>
                <a:cs typeface="Times New Roman" panose="02020603050405020304" pitchFamily="18" charset="0"/>
              </a:rPr>
              <a:t>ard through Siriusware </a:t>
            </a:r>
            <a:r>
              <a:rPr lang="en-US" sz="5600" dirty="0">
                <a:latin typeface="Times New Roman" panose="02020603050405020304" pitchFamily="18" charset="0"/>
                <a:cs typeface="Times New Roman" panose="02020603050405020304" pitchFamily="18" charset="0"/>
              </a:rPr>
              <a:t>and use the </a:t>
            </a:r>
            <a:r>
              <a:rPr lang="en-US" sz="5600" b="1" dirty="0">
                <a:latin typeface="Times New Roman" panose="02020603050405020304" pitchFamily="18" charset="0"/>
                <a:cs typeface="Times New Roman" panose="02020603050405020304" pitchFamily="18" charset="0"/>
              </a:rPr>
              <a:t>32AG other</a:t>
            </a:r>
            <a:r>
              <a:rPr lang="en-US" sz="5600" dirty="0">
                <a:latin typeface="Times New Roman" panose="02020603050405020304" pitchFamily="18" charset="0"/>
                <a:cs typeface="Times New Roman" panose="02020603050405020304" pitchFamily="18" charset="0"/>
              </a:rPr>
              <a:t> </a:t>
            </a:r>
            <a:r>
              <a:rPr lang="en-US" sz="5600" dirty="0" smtClean="0">
                <a:latin typeface="Times New Roman" panose="02020603050405020304" pitchFamily="18" charset="0"/>
                <a:cs typeface="Times New Roman" panose="02020603050405020304" pitchFamily="18" charset="0"/>
              </a:rPr>
              <a:t>Guest </a:t>
            </a:r>
            <a:r>
              <a:rPr lang="en-US" sz="5600" dirty="0">
                <a:latin typeface="Times New Roman" panose="02020603050405020304" pitchFamily="18" charset="0"/>
                <a:cs typeface="Times New Roman" panose="02020603050405020304" pitchFamily="18" charset="0"/>
              </a:rPr>
              <a:t>special code</a:t>
            </a:r>
            <a:r>
              <a:rPr lang="en-US" sz="5600" dirty="0" smtClean="0">
                <a:latin typeface="Times New Roman" panose="02020603050405020304" pitchFamily="18" charset="0"/>
                <a:cs typeface="Times New Roman" panose="02020603050405020304" pitchFamily="18" charset="0"/>
              </a:rPr>
              <a:t>.  </a:t>
            </a:r>
          </a:p>
          <a:p>
            <a:pPr marL="274320" lvl="1" indent="0">
              <a:buNone/>
            </a:pPr>
            <a:endParaRPr lang="en-US" sz="5600" dirty="0" smtClean="0">
              <a:latin typeface="Times New Roman" panose="02020603050405020304" pitchFamily="18" charset="0"/>
              <a:cs typeface="Times New Roman" panose="02020603050405020304" pitchFamily="18" charset="0"/>
            </a:endParaRPr>
          </a:p>
          <a:p>
            <a:pPr lvl="1"/>
            <a:r>
              <a:rPr lang="en-US" sz="5600" dirty="0" smtClean="0">
                <a:latin typeface="Times New Roman" panose="02020603050405020304" pitchFamily="18" charset="0"/>
                <a:cs typeface="Times New Roman" panose="02020603050405020304" pitchFamily="18" charset="0"/>
              </a:rPr>
              <a:t>You will not run the Aggregate Card through the SAMS system for the one-time guest meal, only through Siriusware.</a:t>
            </a:r>
            <a:endParaRPr lang="en-US" sz="5600" dirty="0">
              <a:latin typeface="Times New Roman" panose="02020603050405020304" pitchFamily="18" charset="0"/>
              <a:cs typeface="Times New Roman" panose="02020603050405020304" pitchFamily="18" charset="0"/>
            </a:endParaRPr>
          </a:p>
          <a:p>
            <a:endParaRPr lang="en-US" sz="56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796E634C-1E21-4442-8F5F-47D10AA6296F}" type="slidenum">
              <a:rPr lang="en-US" smtClean="0"/>
              <a:pPr/>
              <a:t>6</a:t>
            </a:fld>
            <a:endParaRPr lang="en-US" dirty="0"/>
          </a:p>
        </p:txBody>
      </p:sp>
    </p:spTree>
    <p:extLst>
      <p:ext uri="{BB962C8B-B14F-4D97-AF65-F5344CB8AC3E}">
        <p14:creationId xmlns:p14="http://schemas.microsoft.com/office/powerpoint/2010/main" val="1641686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a:latin typeface="Times New Roman" panose="02020603050405020304" pitchFamily="18" charset="0"/>
                <a:cs typeface="Times New Roman" panose="02020603050405020304" pitchFamily="18" charset="0"/>
              </a:rPr>
              <a:t>DSA Point of Sale Memberships Course-Section 8</a:t>
            </a:r>
            <a:br>
              <a:rPr lang="en-US" sz="2400">
                <a:latin typeface="Times New Roman" panose="02020603050405020304" pitchFamily="18" charset="0"/>
                <a:cs typeface="Times New Roman" panose="02020603050405020304" pitchFamily="18" charset="0"/>
              </a:rPr>
            </a:br>
            <a:r>
              <a:rPr lang="en-US" sz="2400" b="1">
                <a:latin typeface="Times New Roman" panose="02020603050405020304" pitchFamily="18" charset="0"/>
                <a:cs typeface="Times New Roman" panose="02020603050405020304" pitchFamily="18" charset="0"/>
              </a:rPr>
              <a:t>Aggregate Cards/Special Reporting Codes in DSA Point of Sale System (For meal sites only)</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Congratulations! You have completed Section 8- Aggregate Cards/Special Reporting Codes in Point of Sale System for the DSA Memberships Course</a:t>
            </a: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10523"/>
          <a:stretch/>
        </p:blipFill>
        <p:spPr>
          <a:xfrm>
            <a:off x="2743200" y="3124200"/>
            <a:ext cx="3504784" cy="2113625"/>
          </a:xfrm>
          <a:prstGeom prst="rect">
            <a:avLst/>
          </a:prstGeom>
        </p:spPr>
      </p:pic>
      <p:sp>
        <p:nvSpPr>
          <p:cNvPr id="5" name="Slide Number Placeholder 4"/>
          <p:cNvSpPr>
            <a:spLocks noGrp="1"/>
          </p:cNvSpPr>
          <p:nvPr>
            <p:ph type="sldNum" sz="quarter" idx="12"/>
          </p:nvPr>
        </p:nvSpPr>
        <p:spPr/>
        <p:txBody>
          <a:bodyPr/>
          <a:lstStyle/>
          <a:p>
            <a:fld id="{796E634C-1E21-4442-8F5F-47D10AA6296F}" type="slidenum">
              <a:rPr lang="en-US" smtClean="0"/>
              <a:pPr/>
              <a:t>7</a:t>
            </a:fld>
            <a:endParaRPr lang="en-US" dirty="0"/>
          </a:p>
        </p:txBody>
      </p:sp>
    </p:spTree>
    <p:extLst>
      <p:ext uri="{BB962C8B-B14F-4D97-AF65-F5344CB8AC3E}">
        <p14:creationId xmlns:p14="http://schemas.microsoft.com/office/powerpoint/2010/main" val="2982882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1_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233</TotalTime>
  <Words>822</Words>
  <Application>Microsoft Office PowerPoint</Application>
  <PresentationFormat>On-screen Show (4:3)</PresentationFormat>
  <Paragraphs>55</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Clarity</vt:lpstr>
      <vt:lpstr>1_Clarity</vt:lpstr>
      <vt:lpstr>Senior Affairs Point of Sale System  Memberships Training Course</vt:lpstr>
      <vt:lpstr>DSA Point of Sale Memberships Course-Section 8 Aggregate Cards/Special Reporting Codes in DSA Point of Sale System (For meal sites only)</vt:lpstr>
      <vt:lpstr>DSA Point of Sale Memberships Course-Section 8 Aggregate Cards/Special Reporting Codes in DSA Point of Sale System (For Meal Sites Only)</vt:lpstr>
      <vt:lpstr>DSA Point of Sale Memberships Course-Section 8 Aggregate Cards/Special Reporting Codes in DSA Point of Sale System (For meal sites only)</vt:lpstr>
      <vt:lpstr>PowerPoint Presentation</vt:lpstr>
      <vt:lpstr>DSA Point of Sale Memberships Course-Section 8 Aggregate Cards/Special Reporting Codes in DSA Point of Sale System (For meal sites only)</vt:lpstr>
      <vt:lpstr>DSA Point of Sale Memberships Course-Section 8 Aggregate Cards/Special Reporting Codes in DSA Point of Sale System (For meal sites only)</vt:lpstr>
    </vt:vector>
  </TitlesOfParts>
  <Company>City of Albuquerque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Senior Affairs Siriusware Memberships Training Course</dc:title>
  <dc:creator>Terrasas, Amber</dc:creator>
  <cp:lastModifiedBy>Terrasas, Amber</cp:lastModifiedBy>
  <cp:revision>22</cp:revision>
  <dcterms:created xsi:type="dcterms:W3CDTF">2016-04-25T16:21:48Z</dcterms:created>
  <dcterms:modified xsi:type="dcterms:W3CDTF">2016-12-28T19:05:44Z</dcterms:modified>
</cp:coreProperties>
</file>