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6" r:id="rId1"/>
    <p:sldMasterId id="2147483708" r:id="rId2"/>
  </p:sldMasterIdLst>
  <p:notesMasterIdLst>
    <p:notesMasterId r:id="rId18"/>
  </p:notesMasterIdLst>
  <p:sldIdLst>
    <p:sldId id="268" r:id="rId3"/>
    <p:sldId id="258" r:id="rId4"/>
    <p:sldId id="259" r:id="rId5"/>
    <p:sldId id="273" r:id="rId6"/>
    <p:sldId id="276" r:id="rId7"/>
    <p:sldId id="274" r:id="rId8"/>
    <p:sldId id="275" r:id="rId9"/>
    <p:sldId id="269" r:id="rId10"/>
    <p:sldId id="270" r:id="rId11"/>
    <p:sldId id="263" r:id="rId12"/>
    <p:sldId id="264" r:id="rId13"/>
    <p:sldId id="265" r:id="rId14"/>
    <p:sldId id="266" r:id="rId15"/>
    <p:sldId id="267" r:id="rId16"/>
    <p:sldId id="272" r:id="rId17"/>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9" d="100"/>
          <a:sy n="99" d="100"/>
        </p:scale>
        <p:origin x="-240"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8275" y="0"/>
            <a:ext cx="3043238" cy="465138"/>
          </a:xfrm>
          <a:prstGeom prst="rect">
            <a:avLst/>
          </a:prstGeom>
        </p:spPr>
        <p:txBody>
          <a:bodyPr vert="horz" lIns="91440" tIns="45720" rIns="91440" bIns="45720" rtlCol="0"/>
          <a:lstStyle>
            <a:lvl1pPr algn="r">
              <a:defRPr sz="1200"/>
            </a:lvl1pPr>
          </a:lstStyle>
          <a:p>
            <a:fld id="{AC760CEB-EC78-4722-A1AB-420C300FC874}" type="datetimeFigureOut">
              <a:rPr lang="en-US" smtClean="0"/>
              <a:t>12/28/2016</a:t>
            </a:fld>
            <a:endParaRPr lang="en-US" dirty="0"/>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21188"/>
            <a:ext cx="5619750" cy="4189412"/>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375"/>
            <a:ext cx="3043238" cy="465138"/>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275" y="8842375"/>
            <a:ext cx="3043238" cy="465138"/>
          </a:xfrm>
          <a:prstGeom prst="rect">
            <a:avLst/>
          </a:prstGeom>
        </p:spPr>
        <p:txBody>
          <a:bodyPr vert="horz" lIns="91440" tIns="45720" rIns="91440" bIns="45720" rtlCol="0" anchor="b"/>
          <a:lstStyle>
            <a:lvl1pPr algn="r">
              <a:defRPr sz="1200"/>
            </a:lvl1pPr>
          </a:lstStyle>
          <a:p>
            <a:fld id="{638A6584-DDED-4BF8-876B-F0A8D58DFD9D}" type="slidenum">
              <a:rPr lang="en-US" smtClean="0"/>
              <a:t>‹#›</a:t>
            </a:fld>
            <a:endParaRPr lang="en-US" dirty="0"/>
          </a:p>
        </p:txBody>
      </p:sp>
    </p:spTree>
    <p:extLst>
      <p:ext uri="{BB962C8B-B14F-4D97-AF65-F5344CB8AC3E}">
        <p14:creationId xmlns:p14="http://schemas.microsoft.com/office/powerpoint/2010/main" val="33054039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CF99CAA-8BAE-4478-90BC-8A11CB5CCD94}" type="datetime1">
              <a:rPr lang="en-US" smtClean="0">
                <a:solidFill>
                  <a:srgbClr val="3E3D2D"/>
                </a:solidFill>
              </a:rPr>
              <a:t>12/28/2016</a:t>
            </a:fld>
            <a:endParaRPr lang="en-US" dirty="0">
              <a:solidFill>
                <a:srgbClr val="3E3D2D"/>
              </a:solidFill>
            </a:endParaRPr>
          </a:p>
        </p:txBody>
      </p:sp>
      <p:sp>
        <p:nvSpPr>
          <p:cNvPr id="5" name="Footer Placeholder 4"/>
          <p:cNvSpPr>
            <a:spLocks noGrp="1"/>
          </p:cNvSpPr>
          <p:nvPr>
            <p:ph type="ftr" sz="quarter" idx="11"/>
          </p:nvPr>
        </p:nvSpPr>
        <p:spPr/>
        <p:txBody>
          <a:bodyPr/>
          <a:lstStyle/>
          <a:p>
            <a:endParaRPr lang="en-US" dirty="0">
              <a:solidFill>
                <a:srgbClr val="3E3D2D"/>
              </a:solidFill>
            </a:endParaRPr>
          </a:p>
        </p:txBody>
      </p:sp>
      <p:sp>
        <p:nvSpPr>
          <p:cNvPr id="6" name="Slide Number Placeholder 5"/>
          <p:cNvSpPr>
            <a:spLocks noGrp="1"/>
          </p:cNvSpPr>
          <p:nvPr>
            <p:ph type="sldNum" sz="quarter" idx="12"/>
          </p:nvPr>
        </p:nvSpPr>
        <p:spPr/>
        <p:txBody>
          <a:bodyPr/>
          <a:lstStyle/>
          <a:p>
            <a:fld id="{796E634C-1E21-4442-8F5F-47D10AA6296F}" type="slidenum">
              <a:rPr lang="en-US" smtClean="0"/>
              <a:pPr/>
              <a:t>‹#›</a:t>
            </a:fld>
            <a:endParaRPr lang="en-US" dirty="0"/>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9684C3-8724-43CE-80D0-855125529760}" type="datetime1">
              <a:rPr lang="en-US" smtClean="0">
                <a:solidFill>
                  <a:srgbClr val="3E3D2D"/>
                </a:solidFill>
              </a:rPr>
              <a:t>12/28/2016</a:t>
            </a:fld>
            <a:endParaRPr lang="en-US" dirty="0">
              <a:solidFill>
                <a:srgbClr val="3E3D2D"/>
              </a:solidFill>
            </a:endParaRPr>
          </a:p>
        </p:txBody>
      </p:sp>
      <p:sp>
        <p:nvSpPr>
          <p:cNvPr id="5" name="Footer Placeholder 4"/>
          <p:cNvSpPr>
            <a:spLocks noGrp="1"/>
          </p:cNvSpPr>
          <p:nvPr>
            <p:ph type="ftr" sz="quarter" idx="11"/>
          </p:nvPr>
        </p:nvSpPr>
        <p:spPr/>
        <p:txBody>
          <a:bodyPr/>
          <a:lstStyle/>
          <a:p>
            <a:endParaRPr lang="en-US" dirty="0">
              <a:solidFill>
                <a:srgbClr val="3E3D2D"/>
              </a:solidFill>
            </a:endParaRPr>
          </a:p>
        </p:txBody>
      </p:sp>
      <p:sp>
        <p:nvSpPr>
          <p:cNvPr id="6" name="Slide Number Placeholder 5"/>
          <p:cNvSpPr>
            <a:spLocks noGrp="1"/>
          </p:cNvSpPr>
          <p:nvPr>
            <p:ph type="sldNum" sz="quarter" idx="12"/>
          </p:nvPr>
        </p:nvSpPr>
        <p:spPr/>
        <p:txBody>
          <a:bodyPr/>
          <a:lstStyle/>
          <a:p>
            <a:fld id="{796E634C-1E21-4442-8F5F-47D10AA6296F}"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111E8E6-923B-4CA1-A2A4-3DE2B193F3F7}" type="datetime1">
              <a:rPr lang="en-US" smtClean="0">
                <a:solidFill>
                  <a:srgbClr val="3E3D2D"/>
                </a:solidFill>
              </a:rPr>
              <a:t>12/28/2016</a:t>
            </a:fld>
            <a:endParaRPr lang="en-US" dirty="0">
              <a:solidFill>
                <a:srgbClr val="3E3D2D"/>
              </a:solidFill>
            </a:endParaRPr>
          </a:p>
        </p:txBody>
      </p:sp>
      <p:sp>
        <p:nvSpPr>
          <p:cNvPr id="5" name="Footer Placeholder 4"/>
          <p:cNvSpPr>
            <a:spLocks noGrp="1"/>
          </p:cNvSpPr>
          <p:nvPr>
            <p:ph type="ftr" sz="quarter" idx="11"/>
          </p:nvPr>
        </p:nvSpPr>
        <p:spPr/>
        <p:txBody>
          <a:bodyPr/>
          <a:lstStyle/>
          <a:p>
            <a:endParaRPr lang="en-US" dirty="0">
              <a:solidFill>
                <a:srgbClr val="3E3D2D"/>
              </a:solidFill>
            </a:endParaRPr>
          </a:p>
        </p:txBody>
      </p:sp>
      <p:sp>
        <p:nvSpPr>
          <p:cNvPr id="6" name="Slide Number Placeholder 5"/>
          <p:cNvSpPr>
            <a:spLocks noGrp="1"/>
          </p:cNvSpPr>
          <p:nvPr>
            <p:ph type="sldNum" sz="quarter" idx="12"/>
          </p:nvPr>
        </p:nvSpPr>
        <p:spPr/>
        <p:txBody>
          <a:bodyPr/>
          <a:lstStyle/>
          <a:p>
            <a:fld id="{796E634C-1E21-4442-8F5F-47D10AA6296F}"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811BB44-25FD-4383-8363-A3C74F0A5B4A}" type="datetime1">
              <a:rPr lang="en-US" smtClean="0">
                <a:solidFill>
                  <a:srgbClr val="3E3D2D"/>
                </a:solidFill>
              </a:rPr>
              <a:t>12/28/2016</a:t>
            </a:fld>
            <a:endParaRPr lang="en-US" dirty="0">
              <a:solidFill>
                <a:srgbClr val="3E3D2D"/>
              </a:solidFill>
            </a:endParaRPr>
          </a:p>
        </p:txBody>
      </p:sp>
      <p:sp>
        <p:nvSpPr>
          <p:cNvPr id="5" name="Footer Placeholder 4"/>
          <p:cNvSpPr>
            <a:spLocks noGrp="1"/>
          </p:cNvSpPr>
          <p:nvPr>
            <p:ph type="ftr" sz="quarter" idx="11"/>
          </p:nvPr>
        </p:nvSpPr>
        <p:spPr/>
        <p:txBody>
          <a:bodyPr/>
          <a:lstStyle/>
          <a:p>
            <a:endParaRPr lang="en-US" dirty="0">
              <a:solidFill>
                <a:srgbClr val="3E3D2D"/>
              </a:solidFill>
            </a:endParaRPr>
          </a:p>
        </p:txBody>
      </p:sp>
      <p:sp>
        <p:nvSpPr>
          <p:cNvPr id="6" name="Slide Number Placeholder 5"/>
          <p:cNvSpPr>
            <a:spLocks noGrp="1"/>
          </p:cNvSpPr>
          <p:nvPr>
            <p:ph type="sldNum" sz="quarter" idx="12"/>
          </p:nvPr>
        </p:nvSpPr>
        <p:spPr/>
        <p:txBody>
          <a:bodyPr/>
          <a:lstStyle/>
          <a:p>
            <a:fld id="{796E634C-1E21-4442-8F5F-47D10AA6296F}" type="slidenum">
              <a:rPr lang="en-US" smtClean="0"/>
              <a:pPr/>
              <a:t>‹#›</a:t>
            </a:fld>
            <a:endParaRPr lang="en-US" dirty="0"/>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92762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A51F32-3D85-4046-B77F-C300BD523197}" type="datetime1">
              <a:rPr lang="en-US" smtClean="0">
                <a:solidFill>
                  <a:srgbClr val="3E3D2D"/>
                </a:solidFill>
              </a:rPr>
              <a:t>12/28/2016</a:t>
            </a:fld>
            <a:endParaRPr lang="en-US" dirty="0">
              <a:solidFill>
                <a:srgbClr val="3E3D2D"/>
              </a:solidFill>
            </a:endParaRPr>
          </a:p>
        </p:txBody>
      </p:sp>
      <p:sp>
        <p:nvSpPr>
          <p:cNvPr id="5" name="Footer Placeholder 4"/>
          <p:cNvSpPr>
            <a:spLocks noGrp="1"/>
          </p:cNvSpPr>
          <p:nvPr>
            <p:ph type="ftr" sz="quarter" idx="11"/>
          </p:nvPr>
        </p:nvSpPr>
        <p:spPr/>
        <p:txBody>
          <a:bodyPr/>
          <a:lstStyle/>
          <a:p>
            <a:endParaRPr lang="en-US" dirty="0">
              <a:solidFill>
                <a:srgbClr val="3E3D2D"/>
              </a:solidFill>
            </a:endParaRPr>
          </a:p>
        </p:txBody>
      </p:sp>
      <p:sp>
        <p:nvSpPr>
          <p:cNvPr id="6" name="Slide Number Placeholder 5"/>
          <p:cNvSpPr>
            <a:spLocks noGrp="1"/>
          </p:cNvSpPr>
          <p:nvPr>
            <p:ph type="sldNum" sz="quarter" idx="12"/>
          </p:nvPr>
        </p:nvSpPr>
        <p:spPr/>
        <p:txBody>
          <a:bodyPr/>
          <a:lstStyle/>
          <a:p>
            <a:fld id="{796E634C-1E21-4442-8F5F-47D10AA6296F}" type="slidenum">
              <a:rPr lang="en-US" smtClean="0"/>
              <a:pPr/>
              <a:t>‹#›</a:t>
            </a:fld>
            <a:endParaRPr lang="en-US" dirty="0"/>
          </a:p>
        </p:txBody>
      </p:sp>
    </p:spTree>
    <p:extLst>
      <p:ext uri="{BB962C8B-B14F-4D97-AF65-F5344CB8AC3E}">
        <p14:creationId xmlns:p14="http://schemas.microsoft.com/office/powerpoint/2010/main" val="5647313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8E58372-4F55-484A-B4C6-88973F47335F}" type="datetime1">
              <a:rPr lang="en-US" smtClean="0">
                <a:solidFill>
                  <a:srgbClr val="3E3D2D"/>
                </a:solidFill>
              </a:rPr>
              <a:t>12/28/2016</a:t>
            </a:fld>
            <a:endParaRPr lang="en-US" dirty="0">
              <a:solidFill>
                <a:srgbClr val="3E3D2D"/>
              </a:solidFill>
            </a:endParaRPr>
          </a:p>
        </p:txBody>
      </p:sp>
      <p:sp>
        <p:nvSpPr>
          <p:cNvPr id="5" name="Footer Placeholder 4"/>
          <p:cNvSpPr>
            <a:spLocks noGrp="1"/>
          </p:cNvSpPr>
          <p:nvPr>
            <p:ph type="ftr" sz="quarter" idx="11"/>
          </p:nvPr>
        </p:nvSpPr>
        <p:spPr/>
        <p:txBody>
          <a:bodyPr/>
          <a:lstStyle/>
          <a:p>
            <a:endParaRPr lang="en-US" dirty="0">
              <a:solidFill>
                <a:srgbClr val="3E3D2D"/>
              </a:solidFill>
            </a:endParaRPr>
          </a:p>
        </p:txBody>
      </p:sp>
      <p:sp>
        <p:nvSpPr>
          <p:cNvPr id="6" name="Slide Number Placeholder 5"/>
          <p:cNvSpPr>
            <a:spLocks noGrp="1"/>
          </p:cNvSpPr>
          <p:nvPr>
            <p:ph type="sldNum" sz="quarter" idx="12"/>
          </p:nvPr>
        </p:nvSpPr>
        <p:spPr/>
        <p:txBody>
          <a:bodyPr/>
          <a:lstStyle/>
          <a:p>
            <a:fld id="{796E634C-1E21-4442-8F5F-47D10AA6296F}" type="slidenum">
              <a:rPr lang="en-US" smtClean="0"/>
              <a:pPr/>
              <a:t>‹#›</a:t>
            </a:fld>
            <a:endParaRPr lang="en-US" dirty="0"/>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8842488"/>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95CA836-8443-44B1-BFB7-271F7722F655}" type="datetime1">
              <a:rPr lang="en-US" smtClean="0">
                <a:solidFill>
                  <a:srgbClr val="3E3D2D"/>
                </a:solidFill>
              </a:rPr>
              <a:t>12/28/2016</a:t>
            </a:fld>
            <a:endParaRPr lang="en-US" dirty="0">
              <a:solidFill>
                <a:srgbClr val="3E3D2D"/>
              </a:solidFill>
            </a:endParaRPr>
          </a:p>
        </p:txBody>
      </p:sp>
      <p:sp>
        <p:nvSpPr>
          <p:cNvPr id="6" name="Footer Placeholder 5"/>
          <p:cNvSpPr>
            <a:spLocks noGrp="1"/>
          </p:cNvSpPr>
          <p:nvPr>
            <p:ph type="ftr" sz="quarter" idx="11"/>
          </p:nvPr>
        </p:nvSpPr>
        <p:spPr/>
        <p:txBody>
          <a:bodyPr/>
          <a:lstStyle/>
          <a:p>
            <a:endParaRPr lang="en-US" dirty="0">
              <a:solidFill>
                <a:srgbClr val="3E3D2D"/>
              </a:solidFill>
            </a:endParaRPr>
          </a:p>
        </p:txBody>
      </p:sp>
      <p:sp>
        <p:nvSpPr>
          <p:cNvPr id="7" name="Slide Number Placeholder 6"/>
          <p:cNvSpPr>
            <a:spLocks noGrp="1"/>
          </p:cNvSpPr>
          <p:nvPr>
            <p:ph type="sldNum" sz="quarter" idx="12"/>
          </p:nvPr>
        </p:nvSpPr>
        <p:spPr/>
        <p:txBody>
          <a:bodyPr/>
          <a:lstStyle/>
          <a:p>
            <a:fld id="{796E634C-1E21-4442-8F5F-47D10AA6296F}" type="slidenum">
              <a:rPr lang="en-US" smtClean="0"/>
              <a:pPr/>
              <a:t>‹#›</a:t>
            </a:fld>
            <a:endParaRPr lang="en-US" dirty="0"/>
          </a:p>
        </p:txBody>
      </p:sp>
    </p:spTree>
    <p:extLst>
      <p:ext uri="{BB962C8B-B14F-4D97-AF65-F5344CB8AC3E}">
        <p14:creationId xmlns:p14="http://schemas.microsoft.com/office/powerpoint/2010/main" val="8065059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5C9380B-0FA8-4C6B-A95B-25D7E01D09D5}" type="datetime1">
              <a:rPr lang="en-US" smtClean="0">
                <a:solidFill>
                  <a:srgbClr val="3E3D2D"/>
                </a:solidFill>
              </a:rPr>
              <a:t>12/28/2016</a:t>
            </a:fld>
            <a:endParaRPr lang="en-US" dirty="0">
              <a:solidFill>
                <a:srgbClr val="3E3D2D"/>
              </a:solidFill>
            </a:endParaRPr>
          </a:p>
        </p:txBody>
      </p:sp>
      <p:sp>
        <p:nvSpPr>
          <p:cNvPr id="8" name="Footer Placeholder 7"/>
          <p:cNvSpPr>
            <a:spLocks noGrp="1"/>
          </p:cNvSpPr>
          <p:nvPr>
            <p:ph type="ftr" sz="quarter" idx="11"/>
          </p:nvPr>
        </p:nvSpPr>
        <p:spPr/>
        <p:txBody>
          <a:bodyPr/>
          <a:lstStyle/>
          <a:p>
            <a:endParaRPr lang="en-US" dirty="0">
              <a:solidFill>
                <a:srgbClr val="3E3D2D"/>
              </a:solidFill>
            </a:endParaRPr>
          </a:p>
        </p:txBody>
      </p:sp>
      <p:sp>
        <p:nvSpPr>
          <p:cNvPr id="9" name="Slide Number Placeholder 8"/>
          <p:cNvSpPr>
            <a:spLocks noGrp="1"/>
          </p:cNvSpPr>
          <p:nvPr>
            <p:ph type="sldNum" sz="quarter" idx="12"/>
          </p:nvPr>
        </p:nvSpPr>
        <p:spPr/>
        <p:txBody>
          <a:bodyPr/>
          <a:lstStyle/>
          <a:p>
            <a:fld id="{796E634C-1E21-4442-8F5F-47D10AA6296F}" type="slidenum">
              <a:rPr lang="en-US" smtClean="0"/>
              <a:pPr/>
              <a:t>‹#›</a:t>
            </a:fld>
            <a:endParaRPr lang="en-US" dirty="0"/>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22578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86DEDCF-C470-46B2-99D7-92C527F4F410}" type="datetime1">
              <a:rPr lang="en-US" smtClean="0">
                <a:solidFill>
                  <a:srgbClr val="3E3D2D"/>
                </a:solidFill>
              </a:rPr>
              <a:t>12/28/2016</a:t>
            </a:fld>
            <a:endParaRPr lang="en-US" dirty="0">
              <a:solidFill>
                <a:srgbClr val="3E3D2D"/>
              </a:solidFill>
            </a:endParaRPr>
          </a:p>
        </p:txBody>
      </p:sp>
      <p:sp>
        <p:nvSpPr>
          <p:cNvPr id="4" name="Footer Placeholder 3"/>
          <p:cNvSpPr>
            <a:spLocks noGrp="1"/>
          </p:cNvSpPr>
          <p:nvPr>
            <p:ph type="ftr" sz="quarter" idx="11"/>
          </p:nvPr>
        </p:nvSpPr>
        <p:spPr/>
        <p:txBody>
          <a:bodyPr/>
          <a:lstStyle/>
          <a:p>
            <a:endParaRPr lang="en-US" dirty="0">
              <a:solidFill>
                <a:srgbClr val="3E3D2D"/>
              </a:solidFill>
            </a:endParaRPr>
          </a:p>
        </p:txBody>
      </p:sp>
      <p:sp>
        <p:nvSpPr>
          <p:cNvPr id="5" name="Slide Number Placeholder 4"/>
          <p:cNvSpPr>
            <a:spLocks noGrp="1"/>
          </p:cNvSpPr>
          <p:nvPr>
            <p:ph type="sldNum" sz="quarter" idx="12"/>
          </p:nvPr>
        </p:nvSpPr>
        <p:spPr/>
        <p:txBody>
          <a:bodyPr/>
          <a:lstStyle/>
          <a:p>
            <a:fld id="{796E634C-1E21-4442-8F5F-47D10AA6296F}" type="slidenum">
              <a:rPr lang="en-US" smtClean="0"/>
              <a:pPr/>
              <a:t>‹#›</a:t>
            </a:fld>
            <a:endParaRPr lang="en-US" dirty="0"/>
          </a:p>
        </p:txBody>
      </p:sp>
    </p:spTree>
    <p:extLst>
      <p:ext uri="{BB962C8B-B14F-4D97-AF65-F5344CB8AC3E}">
        <p14:creationId xmlns:p14="http://schemas.microsoft.com/office/powerpoint/2010/main" val="29860002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39B480-695D-4D83-A67C-89A26B977CC7}" type="datetime1">
              <a:rPr lang="en-US" smtClean="0">
                <a:solidFill>
                  <a:srgbClr val="3E3D2D"/>
                </a:solidFill>
              </a:rPr>
              <a:t>12/28/2016</a:t>
            </a:fld>
            <a:endParaRPr lang="en-US" dirty="0">
              <a:solidFill>
                <a:srgbClr val="3E3D2D"/>
              </a:solidFill>
            </a:endParaRPr>
          </a:p>
        </p:txBody>
      </p:sp>
      <p:sp>
        <p:nvSpPr>
          <p:cNvPr id="3" name="Footer Placeholder 2"/>
          <p:cNvSpPr>
            <a:spLocks noGrp="1"/>
          </p:cNvSpPr>
          <p:nvPr>
            <p:ph type="ftr" sz="quarter" idx="11"/>
          </p:nvPr>
        </p:nvSpPr>
        <p:spPr/>
        <p:txBody>
          <a:bodyPr/>
          <a:lstStyle/>
          <a:p>
            <a:endParaRPr lang="en-US" dirty="0">
              <a:solidFill>
                <a:srgbClr val="3E3D2D"/>
              </a:solidFill>
            </a:endParaRPr>
          </a:p>
        </p:txBody>
      </p:sp>
      <p:sp>
        <p:nvSpPr>
          <p:cNvPr id="4" name="Slide Number Placeholder 3"/>
          <p:cNvSpPr>
            <a:spLocks noGrp="1"/>
          </p:cNvSpPr>
          <p:nvPr>
            <p:ph type="sldNum" sz="quarter" idx="12"/>
          </p:nvPr>
        </p:nvSpPr>
        <p:spPr/>
        <p:txBody>
          <a:bodyPr/>
          <a:lstStyle/>
          <a:p>
            <a:fld id="{796E634C-1E21-4442-8F5F-47D10AA6296F}" type="slidenum">
              <a:rPr lang="en-US" smtClean="0"/>
              <a:pPr/>
              <a:t>‹#›</a:t>
            </a:fld>
            <a:endParaRPr lang="en-US" dirty="0"/>
          </a:p>
        </p:txBody>
      </p:sp>
    </p:spTree>
    <p:extLst>
      <p:ext uri="{BB962C8B-B14F-4D97-AF65-F5344CB8AC3E}">
        <p14:creationId xmlns:p14="http://schemas.microsoft.com/office/powerpoint/2010/main" val="21788189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45927F3-81ED-4387-BF63-B87CC0CF6B85}" type="datetime1">
              <a:rPr lang="en-US" smtClean="0">
                <a:solidFill>
                  <a:srgbClr val="3E3D2D"/>
                </a:solidFill>
              </a:rPr>
              <a:t>12/28/2016</a:t>
            </a:fld>
            <a:endParaRPr lang="en-US" dirty="0">
              <a:solidFill>
                <a:srgbClr val="3E3D2D"/>
              </a:solidFill>
            </a:endParaRPr>
          </a:p>
        </p:txBody>
      </p:sp>
      <p:sp>
        <p:nvSpPr>
          <p:cNvPr id="6" name="Footer Placeholder 5"/>
          <p:cNvSpPr>
            <a:spLocks noGrp="1"/>
          </p:cNvSpPr>
          <p:nvPr>
            <p:ph type="ftr" sz="quarter" idx="11"/>
          </p:nvPr>
        </p:nvSpPr>
        <p:spPr/>
        <p:txBody>
          <a:bodyPr/>
          <a:lstStyle/>
          <a:p>
            <a:endParaRPr lang="en-US" dirty="0">
              <a:solidFill>
                <a:srgbClr val="3E3D2D"/>
              </a:solidFill>
            </a:endParaRPr>
          </a:p>
        </p:txBody>
      </p:sp>
      <p:sp>
        <p:nvSpPr>
          <p:cNvPr id="7" name="Slide Number Placeholder 6"/>
          <p:cNvSpPr>
            <a:spLocks noGrp="1"/>
          </p:cNvSpPr>
          <p:nvPr>
            <p:ph type="sldNum" sz="quarter" idx="12"/>
          </p:nvPr>
        </p:nvSpPr>
        <p:spPr/>
        <p:txBody>
          <a:bodyPr/>
          <a:lstStyle/>
          <a:p>
            <a:fld id="{796E634C-1E21-4442-8F5F-47D10AA6296F}" type="slidenum">
              <a:rPr lang="en-US" smtClean="0"/>
              <a:pPr/>
              <a:t>‹#›</a:t>
            </a:fld>
            <a:endParaRPr lang="en-US" dirty="0"/>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31032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22176C-F816-4C9F-8200-4D84624A9394}" type="datetime1">
              <a:rPr lang="en-US" smtClean="0">
                <a:solidFill>
                  <a:srgbClr val="3E3D2D"/>
                </a:solidFill>
              </a:rPr>
              <a:t>12/28/2016</a:t>
            </a:fld>
            <a:endParaRPr lang="en-US" dirty="0">
              <a:solidFill>
                <a:srgbClr val="3E3D2D"/>
              </a:solidFill>
            </a:endParaRPr>
          </a:p>
        </p:txBody>
      </p:sp>
      <p:sp>
        <p:nvSpPr>
          <p:cNvPr id="5" name="Footer Placeholder 4"/>
          <p:cNvSpPr>
            <a:spLocks noGrp="1"/>
          </p:cNvSpPr>
          <p:nvPr>
            <p:ph type="ftr" sz="quarter" idx="11"/>
          </p:nvPr>
        </p:nvSpPr>
        <p:spPr/>
        <p:txBody>
          <a:bodyPr/>
          <a:lstStyle/>
          <a:p>
            <a:endParaRPr lang="en-US" dirty="0">
              <a:solidFill>
                <a:srgbClr val="3E3D2D"/>
              </a:solidFill>
            </a:endParaRPr>
          </a:p>
        </p:txBody>
      </p:sp>
      <p:sp>
        <p:nvSpPr>
          <p:cNvPr id="6" name="Slide Number Placeholder 5"/>
          <p:cNvSpPr>
            <a:spLocks noGrp="1"/>
          </p:cNvSpPr>
          <p:nvPr>
            <p:ph type="sldNum" sz="quarter" idx="12"/>
          </p:nvPr>
        </p:nvSpPr>
        <p:spPr/>
        <p:txBody>
          <a:bodyPr/>
          <a:lstStyle/>
          <a:p>
            <a:fld id="{796E634C-1E21-4442-8F5F-47D10AA6296F}" type="slidenum">
              <a:rPr lang="en-US" smtClean="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46051B-5079-4D0D-9CD6-9598A288BBAD}" type="datetime1">
              <a:rPr lang="en-US" smtClean="0">
                <a:solidFill>
                  <a:srgbClr val="3E3D2D"/>
                </a:solidFill>
              </a:rPr>
              <a:t>12/28/2016</a:t>
            </a:fld>
            <a:endParaRPr lang="en-US" dirty="0">
              <a:solidFill>
                <a:srgbClr val="3E3D2D"/>
              </a:solidFill>
            </a:endParaRPr>
          </a:p>
        </p:txBody>
      </p:sp>
      <p:sp>
        <p:nvSpPr>
          <p:cNvPr id="6" name="Footer Placeholder 5"/>
          <p:cNvSpPr>
            <a:spLocks noGrp="1"/>
          </p:cNvSpPr>
          <p:nvPr>
            <p:ph type="ftr" sz="quarter" idx="11"/>
          </p:nvPr>
        </p:nvSpPr>
        <p:spPr/>
        <p:txBody>
          <a:bodyPr/>
          <a:lstStyle/>
          <a:p>
            <a:endParaRPr lang="en-US" dirty="0">
              <a:solidFill>
                <a:srgbClr val="3E3D2D"/>
              </a:solidFill>
            </a:endParaRPr>
          </a:p>
        </p:txBody>
      </p:sp>
      <p:sp>
        <p:nvSpPr>
          <p:cNvPr id="7" name="Slide Number Placeholder 6"/>
          <p:cNvSpPr>
            <a:spLocks noGrp="1"/>
          </p:cNvSpPr>
          <p:nvPr>
            <p:ph type="sldNum" sz="quarter" idx="12"/>
          </p:nvPr>
        </p:nvSpPr>
        <p:spPr/>
        <p:txBody>
          <a:bodyPr/>
          <a:lstStyle/>
          <a:p>
            <a:fld id="{796E634C-1E21-4442-8F5F-47D10AA6296F}" type="slidenum">
              <a:rPr lang="en-US" smtClean="0"/>
              <a:pPr/>
              <a:t>‹#›</a:t>
            </a:fld>
            <a:endParaRPr lang="en-US" dirty="0"/>
          </a:p>
        </p:txBody>
      </p:sp>
    </p:spTree>
    <p:extLst>
      <p:ext uri="{BB962C8B-B14F-4D97-AF65-F5344CB8AC3E}">
        <p14:creationId xmlns:p14="http://schemas.microsoft.com/office/powerpoint/2010/main" val="1678341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0986404-74B1-48FA-9EF3-32BFC65ACA1B}" type="datetime1">
              <a:rPr lang="en-US" smtClean="0">
                <a:solidFill>
                  <a:srgbClr val="3E3D2D"/>
                </a:solidFill>
              </a:rPr>
              <a:t>12/28/2016</a:t>
            </a:fld>
            <a:endParaRPr lang="en-US" dirty="0">
              <a:solidFill>
                <a:srgbClr val="3E3D2D"/>
              </a:solidFill>
            </a:endParaRPr>
          </a:p>
        </p:txBody>
      </p:sp>
      <p:sp>
        <p:nvSpPr>
          <p:cNvPr id="5" name="Footer Placeholder 4"/>
          <p:cNvSpPr>
            <a:spLocks noGrp="1"/>
          </p:cNvSpPr>
          <p:nvPr>
            <p:ph type="ftr" sz="quarter" idx="11"/>
          </p:nvPr>
        </p:nvSpPr>
        <p:spPr/>
        <p:txBody>
          <a:bodyPr/>
          <a:lstStyle/>
          <a:p>
            <a:endParaRPr lang="en-US" dirty="0">
              <a:solidFill>
                <a:srgbClr val="3E3D2D"/>
              </a:solidFill>
            </a:endParaRPr>
          </a:p>
        </p:txBody>
      </p:sp>
      <p:sp>
        <p:nvSpPr>
          <p:cNvPr id="6" name="Slide Number Placeholder 5"/>
          <p:cNvSpPr>
            <a:spLocks noGrp="1"/>
          </p:cNvSpPr>
          <p:nvPr>
            <p:ph type="sldNum" sz="quarter" idx="12"/>
          </p:nvPr>
        </p:nvSpPr>
        <p:spPr/>
        <p:txBody>
          <a:bodyPr/>
          <a:lstStyle/>
          <a:p>
            <a:fld id="{796E634C-1E21-4442-8F5F-47D10AA6296F}" type="slidenum">
              <a:rPr lang="en-US" smtClean="0"/>
              <a:pPr/>
              <a:t>‹#›</a:t>
            </a:fld>
            <a:endParaRPr lang="en-US" dirty="0"/>
          </a:p>
        </p:txBody>
      </p:sp>
    </p:spTree>
    <p:extLst>
      <p:ext uri="{BB962C8B-B14F-4D97-AF65-F5344CB8AC3E}">
        <p14:creationId xmlns:p14="http://schemas.microsoft.com/office/powerpoint/2010/main" val="6278810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7370C9-EA0F-484F-B0CD-C3D58EC2096C}" type="datetime1">
              <a:rPr lang="en-US" smtClean="0">
                <a:solidFill>
                  <a:srgbClr val="3E3D2D"/>
                </a:solidFill>
              </a:rPr>
              <a:t>12/28/2016</a:t>
            </a:fld>
            <a:endParaRPr lang="en-US" dirty="0">
              <a:solidFill>
                <a:srgbClr val="3E3D2D"/>
              </a:solidFill>
            </a:endParaRPr>
          </a:p>
        </p:txBody>
      </p:sp>
      <p:sp>
        <p:nvSpPr>
          <p:cNvPr id="5" name="Footer Placeholder 4"/>
          <p:cNvSpPr>
            <a:spLocks noGrp="1"/>
          </p:cNvSpPr>
          <p:nvPr>
            <p:ph type="ftr" sz="quarter" idx="11"/>
          </p:nvPr>
        </p:nvSpPr>
        <p:spPr/>
        <p:txBody>
          <a:bodyPr/>
          <a:lstStyle/>
          <a:p>
            <a:endParaRPr lang="en-US" dirty="0">
              <a:solidFill>
                <a:srgbClr val="3E3D2D"/>
              </a:solidFill>
            </a:endParaRPr>
          </a:p>
        </p:txBody>
      </p:sp>
      <p:sp>
        <p:nvSpPr>
          <p:cNvPr id="6" name="Slide Number Placeholder 5"/>
          <p:cNvSpPr>
            <a:spLocks noGrp="1"/>
          </p:cNvSpPr>
          <p:nvPr>
            <p:ph type="sldNum" sz="quarter" idx="12"/>
          </p:nvPr>
        </p:nvSpPr>
        <p:spPr/>
        <p:txBody>
          <a:bodyPr/>
          <a:lstStyle/>
          <a:p>
            <a:fld id="{796E634C-1E21-4442-8F5F-47D10AA6296F}" type="slidenum">
              <a:rPr lang="en-US" smtClean="0"/>
              <a:pPr/>
              <a:t>‹#›</a:t>
            </a:fld>
            <a:endParaRPr lang="en-US" dirty="0"/>
          </a:p>
        </p:txBody>
      </p:sp>
    </p:spTree>
    <p:extLst>
      <p:ext uri="{BB962C8B-B14F-4D97-AF65-F5344CB8AC3E}">
        <p14:creationId xmlns:p14="http://schemas.microsoft.com/office/powerpoint/2010/main" val="35363611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E48BB6A-89EF-4089-B18D-CAE3AE19B93B}" type="datetime1">
              <a:rPr lang="en-US" smtClean="0">
                <a:solidFill>
                  <a:srgbClr val="3E3D2D"/>
                </a:solidFill>
              </a:rPr>
              <a:t>12/28/2016</a:t>
            </a:fld>
            <a:endParaRPr lang="en-US" dirty="0">
              <a:solidFill>
                <a:srgbClr val="3E3D2D"/>
              </a:solidFill>
            </a:endParaRPr>
          </a:p>
        </p:txBody>
      </p:sp>
      <p:sp>
        <p:nvSpPr>
          <p:cNvPr id="5" name="Footer Placeholder 4"/>
          <p:cNvSpPr>
            <a:spLocks noGrp="1"/>
          </p:cNvSpPr>
          <p:nvPr>
            <p:ph type="ftr" sz="quarter" idx="11"/>
          </p:nvPr>
        </p:nvSpPr>
        <p:spPr/>
        <p:txBody>
          <a:bodyPr/>
          <a:lstStyle/>
          <a:p>
            <a:endParaRPr lang="en-US" dirty="0">
              <a:solidFill>
                <a:srgbClr val="3E3D2D"/>
              </a:solidFill>
            </a:endParaRPr>
          </a:p>
        </p:txBody>
      </p:sp>
      <p:sp>
        <p:nvSpPr>
          <p:cNvPr id="6" name="Slide Number Placeholder 5"/>
          <p:cNvSpPr>
            <a:spLocks noGrp="1"/>
          </p:cNvSpPr>
          <p:nvPr>
            <p:ph type="sldNum" sz="quarter" idx="12"/>
          </p:nvPr>
        </p:nvSpPr>
        <p:spPr/>
        <p:txBody>
          <a:bodyPr/>
          <a:lstStyle/>
          <a:p>
            <a:fld id="{796E634C-1E21-4442-8F5F-47D10AA6296F}" type="slidenum">
              <a:rPr lang="en-US" smtClean="0"/>
              <a:pPr/>
              <a:t>‹#›</a:t>
            </a:fld>
            <a:endParaRPr lang="en-US" dirty="0"/>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B0DB260-78DE-4BA2-A278-227950C460CA}" type="datetime1">
              <a:rPr lang="en-US" smtClean="0">
                <a:solidFill>
                  <a:srgbClr val="3E3D2D"/>
                </a:solidFill>
              </a:rPr>
              <a:t>12/28/2016</a:t>
            </a:fld>
            <a:endParaRPr lang="en-US" dirty="0">
              <a:solidFill>
                <a:srgbClr val="3E3D2D"/>
              </a:solidFill>
            </a:endParaRPr>
          </a:p>
        </p:txBody>
      </p:sp>
      <p:sp>
        <p:nvSpPr>
          <p:cNvPr id="6" name="Footer Placeholder 5"/>
          <p:cNvSpPr>
            <a:spLocks noGrp="1"/>
          </p:cNvSpPr>
          <p:nvPr>
            <p:ph type="ftr" sz="quarter" idx="11"/>
          </p:nvPr>
        </p:nvSpPr>
        <p:spPr/>
        <p:txBody>
          <a:bodyPr/>
          <a:lstStyle/>
          <a:p>
            <a:endParaRPr lang="en-US" dirty="0">
              <a:solidFill>
                <a:srgbClr val="3E3D2D"/>
              </a:solidFill>
            </a:endParaRPr>
          </a:p>
        </p:txBody>
      </p:sp>
      <p:sp>
        <p:nvSpPr>
          <p:cNvPr id="7" name="Slide Number Placeholder 6"/>
          <p:cNvSpPr>
            <a:spLocks noGrp="1"/>
          </p:cNvSpPr>
          <p:nvPr>
            <p:ph type="sldNum" sz="quarter" idx="12"/>
          </p:nvPr>
        </p:nvSpPr>
        <p:spPr/>
        <p:txBody>
          <a:bodyPr/>
          <a:lstStyle/>
          <a:p>
            <a:fld id="{796E634C-1E21-4442-8F5F-47D10AA6296F}"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A5F9F6E-75E0-438B-A8E3-08944D01426D}" type="datetime1">
              <a:rPr lang="en-US" smtClean="0">
                <a:solidFill>
                  <a:srgbClr val="3E3D2D"/>
                </a:solidFill>
              </a:rPr>
              <a:t>12/28/2016</a:t>
            </a:fld>
            <a:endParaRPr lang="en-US" dirty="0">
              <a:solidFill>
                <a:srgbClr val="3E3D2D"/>
              </a:solidFill>
            </a:endParaRPr>
          </a:p>
        </p:txBody>
      </p:sp>
      <p:sp>
        <p:nvSpPr>
          <p:cNvPr id="8" name="Footer Placeholder 7"/>
          <p:cNvSpPr>
            <a:spLocks noGrp="1"/>
          </p:cNvSpPr>
          <p:nvPr>
            <p:ph type="ftr" sz="quarter" idx="11"/>
          </p:nvPr>
        </p:nvSpPr>
        <p:spPr/>
        <p:txBody>
          <a:bodyPr/>
          <a:lstStyle/>
          <a:p>
            <a:endParaRPr lang="en-US" dirty="0">
              <a:solidFill>
                <a:srgbClr val="3E3D2D"/>
              </a:solidFill>
            </a:endParaRPr>
          </a:p>
        </p:txBody>
      </p:sp>
      <p:sp>
        <p:nvSpPr>
          <p:cNvPr id="9" name="Slide Number Placeholder 8"/>
          <p:cNvSpPr>
            <a:spLocks noGrp="1"/>
          </p:cNvSpPr>
          <p:nvPr>
            <p:ph type="sldNum" sz="quarter" idx="12"/>
          </p:nvPr>
        </p:nvSpPr>
        <p:spPr/>
        <p:txBody>
          <a:bodyPr/>
          <a:lstStyle/>
          <a:p>
            <a:fld id="{796E634C-1E21-4442-8F5F-47D10AA6296F}" type="slidenum">
              <a:rPr lang="en-US" smtClean="0"/>
              <a:pPr/>
              <a:t>‹#›</a:t>
            </a:fld>
            <a:endParaRPr lang="en-US" dirty="0"/>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E9219D4-49E8-4D56-B76E-68609E91F8F4}" type="datetime1">
              <a:rPr lang="en-US" smtClean="0">
                <a:solidFill>
                  <a:srgbClr val="3E3D2D"/>
                </a:solidFill>
              </a:rPr>
              <a:t>12/28/2016</a:t>
            </a:fld>
            <a:endParaRPr lang="en-US" dirty="0">
              <a:solidFill>
                <a:srgbClr val="3E3D2D"/>
              </a:solidFill>
            </a:endParaRPr>
          </a:p>
        </p:txBody>
      </p:sp>
      <p:sp>
        <p:nvSpPr>
          <p:cNvPr id="4" name="Footer Placeholder 3"/>
          <p:cNvSpPr>
            <a:spLocks noGrp="1"/>
          </p:cNvSpPr>
          <p:nvPr>
            <p:ph type="ftr" sz="quarter" idx="11"/>
          </p:nvPr>
        </p:nvSpPr>
        <p:spPr/>
        <p:txBody>
          <a:bodyPr/>
          <a:lstStyle/>
          <a:p>
            <a:endParaRPr lang="en-US" dirty="0">
              <a:solidFill>
                <a:srgbClr val="3E3D2D"/>
              </a:solidFill>
            </a:endParaRPr>
          </a:p>
        </p:txBody>
      </p:sp>
      <p:sp>
        <p:nvSpPr>
          <p:cNvPr id="5" name="Slide Number Placeholder 4"/>
          <p:cNvSpPr>
            <a:spLocks noGrp="1"/>
          </p:cNvSpPr>
          <p:nvPr>
            <p:ph type="sldNum" sz="quarter" idx="12"/>
          </p:nvPr>
        </p:nvSpPr>
        <p:spPr/>
        <p:txBody>
          <a:bodyPr/>
          <a:lstStyle/>
          <a:p>
            <a:fld id="{796E634C-1E21-4442-8F5F-47D10AA6296F}"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202D81-85B4-4F4F-AC4D-F78193B32A81}" type="datetime1">
              <a:rPr lang="en-US" smtClean="0">
                <a:solidFill>
                  <a:srgbClr val="3E3D2D"/>
                </a:solidFill>
              </a:rPr>
              <a:t>12/28/2016</a:t>
            </a:fld>
            <a:endParaRPr lang="en-US" dirty="0">
              <a:solidFill>
                <a:srgbClr val="3E3D2D"/>
              </a:solidFill>
            </a:endParaRPr>
          </a:p>
        </p:txBody>
      </p:sp>
      <p:sp>
        <p:nvSpPr>
          <p:cNvPr id="3" name="Footer Placeholder 2"/>
          <p:cNvSpPr>
            <a:spLocks noGrp="1"/>
          </p:cNvSpPr>
          <p:nvPr>
            <p:ph type="ftr" sz="quarter" idx="11"/>
          </p:nvPr>
        </p:nvSpPr>
        <p:spPr/>
        <p:txBody>
          <a:bodyPr/>
          <a:lstStyle/>
          <a:p>
            <a:endParaRPr lang="en-US" dirty="0">
              <a:solidFill>
                <a:srgbClr val="3E3D2D"/>
              </a:solidFill>
            </a:endParaRPr>
          </a:p>
        </p:txBody>
      </p:sp>
      <p:sp>
        <p:nvSpPr>
          <p:cNvPr id="4" name="Slide Number Placeholder 3"/>
          <p:cNvSpPr>
            <a:spLocks noGrp="1"/>
          </p:cNvSpPr>
          <p:nvPr>
            <p:ph type="sldNum" sz="quarter" idx="12"/>
          </p:nvPr>
        </p:nvSpPr>
        <p:spPr/>
        <p:txBody>
          <a:bodyPr/>
          <a:lstStyle/>
          <a:p>
            <a:fld id="{796E634C-1E21-4442-8F5F-47D10AA6296F}"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CB8D4D-4F2F-4FDE-AAD4-9B5636081913}" type="datetime1">
              <a:rPr lang="en-US" smtClean="0">
                <a:solidFill>
                  <a:srgbClr val="3E3D2D"/>
                </a:solidFill>
              </a:rPr>
              <a:t>12/28/2016</a:t>
            </a:fld>
            <a:endParaRPr lang="en-US" dirty="0">
              <a:solidFill>
                <a:srgbClr val="3E3D2D"/>
              </a:solidFill>
            </a:endParaRPr>
          </a:p>
        </p:txBody>
      </p:sp>
      <p:sp>
        <p:nvSpPr>
          <p:cNvPr id="6" name="Footer Placeholder 5"/>
          <p:cNvSpPr>
            <a:spLocks noGrp="1"/>
          </p:cNvSpPr>
          <p:nvPr>
            <p:ph type="ftr" sz="quarter" idx="11"/>
          </p:nvPr>
        </p:nvSpPr>
        <p:spPr/>
        <p:txBody>
          <a:bodyPr/>
          <a:lstStyle/>
          <a:p>
            <a:endParaRPr lang="en-US" dirty="0">
              <a:solidFill>
                <a:srgbClr val="3E3D2D"/>
              </a:solidFill>
            </a:endParaRPr>
          </a:p>
        </p:txBody>
      </p:sp>
      <p:sp>
        <p:nvSpPr>
          <p:cNvPr id="7" name="Slide Number Placeholder 6"/>
          <p:cNvSpPr>
            <a:spLocks noGrp="1"/>
          </p:cNvSpPr>
          <p:nvPr>
            <p:ph type="sldNum" sz="quarter" idx="12"/>
          </p:nvPr>
        </p:nvSpPr>
        <p:spPr/>
        <p:txBody>
          <a:bodyPr/>
          <a:lstStyle/>
          <a:p>
            <a:fld id="{796E634C-1E21-4442-8F5F-47D10AA6296F}" type="slidenum">
              <a:rPr lang="en-US" smtClean="0"/>
              <a:pPr/>
              <a:t>‹#›</a:t>
            </a:fld>
            <a:endParaRPr lang="en-US" dirty="0"/>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24B3A70-B181-4496-8499-DF4A1F160AC0}" type="datetime1">
              <a:rPr lang="en-US" smtClean="0">
                <a:solidFill>
                  <a:srgbClr val="3E3D2D"/>
                </a:solidFill>
              </a:rPr>
              <a:t>12/28/2016</a:t>
            </a:fld>
            <a:endParaRPr lang="en-US" dirty="0">
              <a:solidFill>
                <a:srgbClr val="3E3D2D"/>
              </a:solidFill>
            </a:endParaRPr>
          </a:p>
        </p:txBody>
      </p:sp>
      <p:sp>
        <p:nvSpPr>
          <p:cNvPr id="6" name="Footer Placeholder 5"/>
          <p:cNvSpPr>
            <a:spLocks noGrp="1"/>
          </p:cNvSpPr>
          <p:nvPr>
            <p:ph type="ftr" sz="quarter" idx="11"/>
          </p:nvPr>
        </p:nvSpPr>
        <p:spPr/>
        <p:txBody>
          <a:bodyPr/>
          <a:lstStyle/>
          <a:p>
            <a:endParaRPr lang="en-US" dirty="0">
              <a:solidFill>
                <a:srgbClr val="3E3D2D"/>
              </a:solidFill>
            </a:endParaRPr>
          </a:p>
        </p:txBody>
      </p:sp>
      <p:sp>
        <p:nvSpPr>
          <p:cNvPr id="7" name="Slide Number Placeholder 6"/>
          <p:cNvSpPr>
            <a:spLocks noGrp="1"/>
          </p:cNvSpPr>
          <p:nvPr>
            <p:ph type="sldNum" sz="quarter" idx="12"/>
          </p:nvPr>
        </p:nvSpPr>
        <p:spPr/>
        <p:txBody>
          <a:bodyPr/>
          <a:lstStyle/>
          <a:p>
            <a:fld id="{796E634C-1E21-4442-8F5F-47D10AA6296F}"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77F2D3C9-10BE-46C3-A1AE-E8856AA6E563}" type="datetime1">
              <a:rPr lang="en-US" smtClean="0">
                <a:solidFill>
                  <a:srgbClr val="3E3D2D"/>
                </a:solidFill>
              </a:rPr>
              <a:t>12/28/2016</a:t>
            </a:fld>
            <a:endParaRPr lang="en-US" dirty="0">
              <a:solidFill>
                <a:srgbClr val="3E3D2D"/>
              </a:solidFill>
            </a:endParaRPr>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dirty="0">
              <a:solidFill>
                <a:srgbClr val="3E3D2D"/>
              </a:solidFill>
            </a:endParaRPr>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796E634C-1E21-4442-8F5F-47D10AA6296F}"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358DAE84-7570-4715-8C4E-14102FC80590}" type="datetime1">
              <a:rPr lang="en-US" smtClean="0">
                <a:solidFill>
                  <a:srgbClr val="3E3D2D"/>
                </a:solidFill>
              </a:rPr>
              <a:t>12/28/2016</a:t>
            </a:fld>
            <a:endParaRPr lang="en-US" dirty="0">
              <a:solidFill>
                <a:srgbClr val="3E3D2D"/>
              </a:solidFill>
            </a:endParaRPr>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dirty="0">
              <a:solidFill>
                <a:srgbClr val="3E3D2D"/>
              </a:solidFill>
            </a:endParaRPr>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796E634C-1E21-4442-8F5F-47D10AA6296F}" type="slidenum">
              <a:rPr lang="en-US" smtClean="0"/>
              <a:pPr/>
              <a:t>‹#›</a:t>
            </a:fld>
            <a:endParaRPr lang="en-US" dirty="0"/>
          </a:p>
        </p:txBody>
      </p:sp>
    </p:spTree>
    <p:extLst>
      <p:ext uri="{BB962C8B-B14F-4D97-AF65-F5344CB8AC3E}">
        <p14:creationId xmlns:p14="http://schemas.microsoft.com/office/powerpoint/2010/main" val="278862525"/>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sldNum="0" hdr="0" ftr="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38400" y="1447170"/>
            <a:ext cx="6667815" cy="1819836"/>
          </a:xfrm>
        </p:spPr>
        <p:txBody>
          <a:bodyPr>
            <a:noAutofit/>
          </a:bodyPr>
          <a:lstStyle/>
          <a:p>
            <a:r>
              <a:rPr lang="en-US" sz="3200" dirty="0" smtClean="0">
                <a:latin typeface="Times New Roman" panose="02020603050405020304" pitchFamily="18" charset="0"/>
                <a:cs typeface="Times New Roman" panose="02020603050405020304" pitchFamily="18" charset="0"/>
              </a:rPr>
              <a:t>Senior Affairs Point of Sale System</a:t>
            </a:r>
            <a:br>
              <a:rPr lang="en-US" sz="3200" dirty="0" smtClean="0">
                <a:latin typeface="Times New Roman" panose="02020603050405020304" pitchFamily="18" charset="0"/>
                <a:cs typeface="Times New Roman" panose="02020603050405020304" pitchFamily="18" charset="0"/>
              </a:rPr>
            </a:br>
            <a:r>
              <a:rPr lang="en-US" sz="3200" dirty="0" smtClean="0">
                <a:latin typeface="Times New Roman" panose="02020603050405020304" pitchFamily="18" charset="0"/>
                <a:cs typeface="Times New Roman" panose="02020603050405020304" pitchFamily="18" charset="0"/>
              </a:rPr>
              <a:t>Memberships Training Course</a:t>
            </a:r>
            <a:endParaRPr lang="en-US" sz="3200"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1219200" y="3657600"/>
            <a:ext cx="6400800" cy="1600200"/>
          </a:xfrm>
        </p:spPr>
        <p:txBody>
          <a:bodyPr>
            <a:normAutofit lnSpcReduction="10000"/>
          </a:bodyPr>
          <a:lstStyle/>
          <a:p>
            <a:r>
              <a:rPr lang="en-US" b="1" dirty="0" smtClean="0">
                <a:latin typeface="Times New Roman" panose="02020603050405020304" pitchFamily="18" charset="0"/>
                <a:cs typeface="Times New Roman" panose="02020603050405020304" pitchFamily="18" charset="0"/>
              </a:rPr>
              <a:t>Section 4</a:t>
            </a:r>
          </a:p>
          <a:p>
            <a:r>
              <a:rPr lang="en-US" dirty="0" smtClean="0">
                <a:latin typeface="Times New Roman" panose="02020603050405020304" pitchFamily="18" charset="0"/>
                <a:cs typeface="Times New Roman" panose="02020603050405020304" pitchFamily="18" charset="0"/>
              </a:rPr>
              <a:t>Renewing a DSA Membership</a:t>
            </a:r>
          </a:p>
          <a:p>
            <a:endParaRPr lang="en-US" dirty="0">
              <a:latin typeface="Times New Roman" panose="02020603050405020304" pitchFamily="18" charset="0"/>
              <a:cs typeface="Times New Roman" panose="02020603050405020304" pitchFamily="18" charset="0"/>
            </a:endParaRPr>
          </a:p>
          <a:p>
            <a:r>
              <a:rPr lang="en-US" sz="1700" i="1" dirty="0" smtClean="0">
                <a:latin typeface="Times New Roman" panose="02020603050405020304" pitchFamily="18" charset="0"/>
                <a:cs typeface="Times New Roman" panose="02020603050405020304" pitchFamily="18" charset="0"/>
              </a:rPr>
              <a:t>Revised December </a:t>
            </a:r>
            <a:r>
              <a:rPr lang="en-US" sz="1700" i="1" dirty="0" smtClean="0">
                <a:latin typeface="Times New Roman" panose="02020603050405020304" pitchFamily="18" charset="0"/>
                <a:cs typeface="Times New Roman" panose="02020603050405020304" pitchFamily="18" charset="0"/>
              </a:rPr>
              <a:t>28</a:t>
            </a:r>
            <a:r>
              <a:rPr lang="en-US" sz="1700" i="1" dirty="0" smtClean="0">
                <a:latin typeface="Times New Roman" panose="02020603050405020304" pitchFamily="18" charset="0"/>
                <a:cs typeface="Times New Roman" panose="02020603050405020304" pitchFamily="18" charset="0"/>
              </a:rPr>
              <a:t>, </a:t>
            </a:r>
            <a:r>
              <a:rPr lang="en-US" sz="1700" i="1" dirty="0" smtClean="0">
                <a:latin typeface="Times New Roman" panose="02020603050405020304" pitchFamily="18" charset="0"/>
                <a:cs typeface="Times New Roman" panose="02020603050405020304" pitchFamily="18" charset="0"/>
              </a:rPr>
              <a:t>2016</a:t>
            </a:r>
          </a:p>
        </p:txBody>
      </p:sp>
      <p:pic>
        <p:nvPicPr>
          <p:cNvPr id="3074" name="Picture 2" descr="C:\Users\e29297\Pictures\COA 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447800"/>
            <a:ext cx="1600200" cy="16002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6117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latin typeface="Times New Roman" panose="02020603050405020304" pitchFamily="18" charset="0"/>
                <a:cs typeface="Times New Roman" panose="02020603050405020304" pitchFamily="18" charset="0"/>
              </a:rPr>
              <a:t>DSA Memberships Course -Section 4 </a:t>
            </a:r>
            <a:r>
              <a:rPr lang="en-US" sz="2400" b="1" dirty="0">
                <a:latin typeface="Times New Roman" panose="02020603050405020304" pitchFamily="18" charset="0"/>
                <a:cs typeface="Times New Roman" panose="02020603050405020304" pitchFamily="18" charset="0"/>
              </a:rPr>
              <a:t/>
            </a:r>
            <a:br>
              <a:rPr lang="en-US" sz="2400" b="1" dirty="0">
                <a:latin typeface="Times New Roman" panose="02020603050405020304" pitchFamily="18" charset="0"/>
                <a:cs typeface="Times New Roman" panose="02020603050405020304" pitchFamily="18" charset="0"/>
              </a:rPr>
            </a:br>
            <a:r>
              <a:rPr lang="en-US" sz="2400" b="1" dirty="0">
                <a:latin typeface="Times New Roman" panose="02020603050405020304" pitchFamily="18" charset="0"/>
                <a:cs typeface="Times New Roman" panose="02020603050405020304" pitchFamily="18" charset="0"/>
              </a:rPr>
              <a:t>Renewing a DSA Membership</a:t>
            </a:r>
            <a:endParaRPr lang="en-US" sz="2400" b="1" dirty="0"/>
          </a:p>
        </p:txBody>
      </p:sp>
      <p:pic>
        <p:nvPicPr>
          <p:cNvPr id="4098"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15852" r="2536"/>
          <a:stretch/>
        </p:blipFill>
        <p:spPr bwMode="auto">
          <a:xfrm>
            <a:off x="1295400" y="1752600"/>
            <a:ext cx="6535567" cy="45132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Date Placeholder 2"/>
          <p:cNvSpPr>
            <a:spLocks noGrp="1"/>
          </p:cNvSpPr>
          <p:nvPr>
            <p:ph type="dt" sz="half" idx="10"/>
          </p:nvPr>
        </p:nvSpPr>
        <p:spPr/>
        <p:txBody>
          <a:bodyPr/>
          <a:lstStyle/>
          <a:p>
            <a:fld id="{E8AD2873-CBAA-44A9-8D63-5BB09CCEF8D9}" type="datetime1">
              <a:rPr lang="en-US" smtClean="0">
                <a:solidFill>
                  <a:srgbClr val="3E3D2D"/>
                </a:solidFill>
              </a:rPr>
              <a:t>12/28/2016</a:t>
            </a:fld>
            <a:endParaRPr lang="en-US" dirty="0">
              <a:solidFill>
                <a:srgbClr val="3E3D2D"/>
              </a:solidFill>
            </a:endParaRPr>
          </a:p>
        </p:txBody>
      </p:sp>
      <p:sp>
        <p:nvSpPr>
          <p:cNvPr id="4" name="Rectangle 3"/>
          <p:cNvSpPr/>
          <p:nvPr/>
        </p:nvSpPr>
        <p:spPr>
          <a:xfrm>
            <a:off x="1447800" y="2590800"/>
            <a:ext cx="4114800" cy="1524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447800" y="2667000"/>
            <a:ext cx="4038600" cy="1200329"/>
          </a:xfrm>
          <a:prstGeom prst="rect">
            <a:avLst/>
          </a:prstGeom>
          <a:noFill/>
        </p:spPr>
        <p:txBody>
          <a:bodyPr wrap="square" rtlCol="0">
            <a:spAutoFit/>
          </a:bodyPr>
          <a:lstStyle/>
          <a:p>
            <a:r>
              <a:rPr lang="en-US" dirty="0" smtClean="0">
                <a:latin typeface="Times New Roman" panose="02020603050405020304" pitchFamily="18" charset="0"/>
                <a:cs typeface="Times New Roman" panose="02020603050405020304" pitchFamily="18" charset="0"/>
              </a:rPr>
              <a:t>Click the </a:t>
            </a:r>
            <a:r>
              <a:rPr lang="en-US" b="1" dirty="0" smtClean="0">
                <a:latin typeface="Times New Roman" panose="02020603050405020304" pitchFamily="18" charset="0"/>
                <a:cs typeface="Times New Roman" panose="02020603050405020304" pitchFamily="18" charset="0"/>
              </a:rPr>
              <a:t>Guest Lookup </a:t>
            </a:r>
            <a:r>
              <a:rPr lang="en-US" dirty="0" smtClean="0">
                <a:latin typeface="Times New Roman" panose="02020603050405020304" pitchFamily="18" charset="0"/>
                <a:cs typeface="Times New Roman" panose="02020603050405020304" pitchFamily="18" charset="0"/>
              </a:rPr>
              <a:t>button on the renewal screen or swipe the member’s card to review the member’s information and renew their membership.</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614280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latin typeface="Times New Roman" panose="02020603050405020304" pitchFamily="18" charset="0"/>
                <a:cs typeface="Times New Roman" panose="02020603050405020304" pitchFamily="18" charset="0"/>
              </a:rPr>
              <a:t>DSA Memberships Course -Section 4 </a:t>
            </a:r>
            <a:r>
              <a:rPr lang="en-US" sz="2400" b="1" dirty="0">
                <a:latin typeface="Times New Roman" panose="02020603050405020304" pitchFamily="18" charset="0"/>
                <a:cs typeface="Times New Roman" panose="02020603050405020304" pitchFamily="18" charset="0"/>
              </a:rPr>
              <a:t/>
            </a:r>
            <a:br>
              <a:rPr lang="en-US" sz="2400" b="1" dirty="0">
                <a:latin typeface="Times New Roman" panose="02020603050405020304" pitchFamily="18" charset="0"/>
                <a:cs typeface="Times New Roman" panose="02020603050405020304" pitchFamily="18" charset="0"/>
              </a:rPr>
            </a:br>
            <a:r>
              <a:rPr lang="en-US" sz="2400" b="1" dirty="0">
                <a:latin typeface="Times New Roman" panose="02020603050405020304" pitchFamily="18" charset="0"/>
                <a:cs typeface="Times New Roman" panose="02020603050405020304" pitchFamily="18" charset="0"/>
              </a:rPr>
              <a:t>Renewing a DSA Membership</a:t>
            </a:r>
            <a:endParaRPr lang="en-US" sz="2400" dirty="0"/>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523392" y="1600200"/>
            <a:ext cx="6097215"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Date Placeholder 2"/>
          <p:cNvSpPr>
            <a:spLocks noGrp="1"/>
          </p:cNvSpPr>
          <p:nvPr>
            <p:ph type="dt" sz="half" idx="10"/>
          </p:nvPr>
        </p:nvSpPr>
        <p:spPr/>
        <p:txBody>
          <a:bodyPr/>
          <a:lstStyle/>
          <a:p>
            <a:fld id="{EB966CFA-086A-4883-83F2-F1583F9C11FA}" type="datetime1">
              <a:rPr lang="en-US" smtClean="0">
                <a:solidFill>
                  <a:srgbClr val="3E3D2D"/>
                </a:solidFill>
              </a:rPr>
              <a:t>12/28/2016</a:t>
            </a:fld>
            <a:endParaRPr lang="en-US" dirty="0">
              <a:solidFill>
                <a:srgbClr val="3E3D2D"/>
              </a:solidFill>
            </a:endParaRPr>
          </a:p>
        </p:txBody>
      </p:sp>
      <p:sp>
        <p:nvSpPr>
          <p:cNvPr id="4" name="Rectangle 3"/>
          <p:cNvSpPr/>
          <p:nvPr/>
        </p:nvSpPr>
        <p:spPr>
          <a:xfrm>
            <a:off x="1600200" y="1676400"/>
            <a:ext cx="4114800" cy="1066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600200" y="1676400"/>
            <a:ext cx="4114800" cy="1077218"/>
          </a:xfrm>
          <a:prstGeom prst="rect">
            <a:avLst/>
          </a:prstGeom>
          <a:noFill/>
        </p:spPr>
        <p:txBody>
          <a:bodyPr wrap="square" rtlCol="0">
            <a:spAutoFit/>
          </a:bodyPr>
          <a:lstStyle/>
          <a:p>
            <a:r>
              <a:rPr lang="en-US" sz="1600" dirty="0" smtClean="0">
                <a:latin typeface="Times New Roman" panose="02020603050405020304" pitchFamily="18" charset="0"/>
                <a:cs typeface="Times New Roman" panose="02020603050405020304" pitchFamily="18" charset="0"/>
              </a:rPr>
              <a:t>1) Review member information to ensure everything is accurate.</a:t>
            </a:r>
          </a:p>
          <a:p>
            <a:r>
              <a:rPr lang="en-US" sz="1600" dirty="0" smtClean="0">
                <a:latin typeface="Times New Roman" panose="02020603050405020304" pitchFamily="18" charset="0"/>
                <a:cs typeface="Times New Roman" panose="02020603050405020304" pitchFamily="18" charset="0"/>
              </a:rPr>
              <a:t>2) Click the </a:t>
            </a:r>
            <a:r>
              <a:rPr lang="en-US" sz="1600" b="1" dirty="0" smtClean="0">
                <a:latin typeface="Times New Roman" panose="02020603050405020304" pitchFamily="18" charset="0"/>
                <a:cs typeface="Times New Roman" panose="02020603050405020304" pitchFamily="18" charset="0"/>
              </a:rPr>
              <a:t>Save </a:t>
            </a:r>
            <a:r>
              <a:rPr lang="en-US" sz="1600" dirty="0" smtClean="0">
                <a:latin typeface="Times New Roman" panose="02020603050405020304" pitchFamily="18" charset="0"/>
                <a:cs typeface="Times New Roman" panose="02020603050405020304" pitchFamily="18" charset="0"/>
              </a:rPr>
              <a:t>button to process payment for the membership renewal</a:t>
            </a:r>
          </a:p>
        </p:txBody>
      </p:sp>
    </p:spTree>
    <p:extLst>
      <p:ext uri="{BB962C8B-B14F-4D97-AF65-F5344CB8AC3E}">
        <p14:creationId xmlns:p14="http://schemas.microsoft.com/office/powerpoint/2010/main" val="13057976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772400" cy="1143000"/>
          </a:xfrm>
        </p:spPr>
        <p:txBody>
          <a:bodyPr>
            <a:normAutofit/>
          </a:bodyPr>
          <a:lstStyle/>
          <a:p>
            <a:r>
              <a:rPr lang="en-US" sz="2400" dirty="0">
                <a:latin typeface="Times New Roman" panose="02020603050405020304" pitchFamily="18" charset="0"/>
                <a:cs typeface="Times New Roman" panose="02020603050405020304" pitchFamily="18" charset="0"/>
              </a:rPr>
              <a:t>DSA Memberships Course -Section 4 </a:t>
            </a:r>
            <a:r>
              <a:rPr lang="en-US" sz="2400" b="1" dirty="0">
                <a:latin typeface="Times New Roman" panose="02020603050405020304" pitchFamily="18" charset="0"/>
                <a:cs typeface="Times New Roman" panose="02020603050405020304" pitchFamily="18" charset="0"/>
              </a:rPr>
              <a:t/>
            </a:r>
            <a:br>
              <a:rPr lang="en-US" sz="2400" b="1" dirty="0">
                <a:latin typeface="Times New Roman" panose="02020603050405020304" pitchFamily="18" charset="0"/>
                <a:cs typeface="Times New Roman" panose="02020603050405020304" pitchFamily="18" charset="0"/>
              </a:rPr>
            </a:br>
            <a:r>
              <a:rPr lang="en-US" sz="2400" b="1" dirty="0">
                <a:latin typeface="Times New Roman" panose="02020603050405020304" pitchFamily="18" charset="0"/>
                <a:cs typeface="Times New Roman" panose="02020603050405020304" pitchFamily="18" charset="0"/>
              </a:rPr>
              <a:t>Renewing a DSA Membership</a:t>
            </a:r>
            <a:endParaRPr lang="en-US" sz="2400" dirty="0"/>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24000" y="1676400"/>
            <a:ext cx="5257800" cy="5032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685800" y="1143000"/>
            <a:ext cx="7162800" cy="369332"/>
          </a:xfrm>
          <a:prstGeom prst="rect">
            <a:avLst/>
          </a:prstGeom>
          <a:noFill/>
        </p:spPr>
        <p:txBody>
          <a:bodyPr wrap="square" rtlCol="0">
            <a:spAutoFit/>
          </a:bodyPr>
          <a:lstStyle/>
          <a:p>
            <a:r>
              <a:rPr lang="en-US" dirty="0" smtClean="0">
                <a:latin typeface="Times New Roman" panose="02020603050405020304" pitchFamily="18" charset="0"/>
                <a:cs typeface="Times New Roman" panose="02020603050405020304" pitchFamily="18" charset="0"/>
              </a:rPr>
              <a:t>1) Accepting a Debit or Credit Card Payment</a:t>
            </a:r>
            <a:endParaRPr lang="en-US" dirty="0">
              <a:latin typeface="Times New Roman" panose="02020603050405020304" pitchFamily="18" charset="0"/>
              <a:cs typeface="Times New Roman" panose="02020603050405020304" pitchFamily="18" charset="0"/>
            </a:endParaRPr>
          </a:p>
        </p:txBody>
      </p:sp>
      <p:sp>
        <p:nvSpPr>
          <p:cNvPr id="4" name="Date Placeholder 3"/>
          <p:cNvSpPr>
            <a:spLocks noGrp="1"/>
          </p:cNvSpPr>
          <p:nvPr>
            <p:ph type="dt" sz="half" idx="10"/>
          </p:nvPr>
        </p:nvSpPr>
        <p:spPr/>
        <p:txBody>
          <a:bodyPr/>
          <a:lstStyle/>
          <a:p>
            <a:fld id="{116F5F73-6846-42DE-A590-EC18848BA375}" type="datetime1">
              <a:rPr lang="en-US" smtClean="0">
                <a:solidFill>
                  <a:srgbClr val="3E3D2D"/>
                </a:solidFill>
              </a:rPr>
              <a:t>12/28/2016</a:t>
            </a:fld>
            <a:endParaRPr lang="en-US" dirty="0">
              <a:solidFill>
                <a:srgbClr val="3E3D2D"/>
              </a:solidFill>
            </a:endParaRPr>
          </a:p>
        </p:txBody>
      </p:sp>
      <p:sp>
        <p:nvSpPr>
          <p:cNvPr id="5" name="Rectangle 4"/>
          <p:cNvSpPr/>
          <p:nvPr/>
        </p:nvSpPr>
        <p:spPr>
          <a:xfrm>
            <a:off x="1981200" y="3200400"/>
            <a:ext cx="4114800" cy="914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2043723" y="3185608"/>
            <a:ext cx="3962400" cy="923330"/>
          </a:xfrm>
          <a:prstGeom prst="rect">
            <a:avLst/>
          </a:prstGeom>
          <a:noFill/>
        </p:spPr>
        <p:txBody>
          <a:bodyPr wrap="square" rtlCol="0">
            <a:spAutoFit/>
          </a:bodyPr>
          <a:lstStyle/>
          <a:p>
            <a:r>
              <a:rPr lang="en-US" dirty="0" smtClean="0">
                <a:latin typeface="Times New Roman" panose="02020603050405020304" pitchFamily="18" charset="0"/>
                <a:cs typeface="Times New Roman" panose="02020603050405020304" pitchFamily="18" charset="0"/>
              </a:rPr>
              <a:t>Swipe credit/debit card while on this screen </a:t>
            </a:r>
            <a:r>
              <a:rPr lang="en-US" b="1" dirty="0" smtClean="0">
                <a:latin typeface="Times New Roman" panose="02020603050405020304" pitchFamily="18" charset="0"/>
                <a:cs typeface="Times New Roman" panose="02020603050405020304" pitchFamily="18" charset="0"/>
              </a:rPr>
              <a:t>or </a:t>
            </a:r>
            <a:r>
              <a:rPr lang="en-US" dirty="0" smtClean="0">
                <a:latin typeface="Times New Roman" panose="02020603050405020304" pitchFamily="18" charset="0"/>
                <a:cs typeface="Times New Roman" panose="02020603050405020304" pitchFamily="18" charset="0"/>
              </a:rPr>
              <a:t>if the member is using a cash or check, click the </a:t>
            </a:r>
            <a:r>
              <a:rPr lang="en-US" b="1" dirty="0" smtClean="0">
                <a:latin typeface="Times New Roman" panose="02020603050405020304" pitchFamily="18" charset="0"/>
                <a:cs typeface="Times New Roman" panose="02020603050405020304" pitchFamily="18" charset="0"/>
              </a:rPr>
              <a:t>Finalize</a:t>
            </a: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button.</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555788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latin typeface="Times New Roman" panose="02020603050405020304" pitchFamily="18" charset="0"/>
                <a:cs typeface="Times New Roman" panose="02020603050405020304" pitchFamily="18" charset="0"/>
              </a:rPr>
              <a:t>DSA Memberships Course -Section 4 </a:t>
            </a:r>
            <a:r>
              <a:rPr lang="en-US" sz="2400" b="1" dirty="0">
                <a:latin typeface="Times New Roman" panose="02020603050405020304" pitchFamily="18" charset="0"/>
                <a:cs typeface="Times New Roman" panose="02020603050405020304" pitchFamily="18" charset="0"/>
              </a:rPr>
              <a:t/>
            </a:r>
            <a:br>
              <a:rPr lang="en-US" sz="2400" b="1" dirty="0">
                <a:latin typeface="Times New Roman" panose="02020603050405020304" pitchFamily="18" charset="0"/>
                <a:cs typeface="Times New Roman" panose="02020603050405020304" pitchFamily="18" charset="0"/>
              </a:rPr>
            </a:br>
            <a:r>
              <a:rPr lang="en-US" sz="2400" b="1" dirty="0">
                <a:latin typeface="Times New Roman" panose="02020603050405020304" pitchFamily="18" charset="0"/>
                <a:cs typeface="Times New Roman" panose="02020603050405020304" pitchFamily="18" charset="0"/>
              </a:rPr>
              <a:t>Renewing a DSA Membership</a:t>
            </a:r>
            <a:endParaRPr lang="en-US" sz="2400" dirty="0"/>
          </a:p>
        </p:txBody>
      </p:sp>
      <p:pic>
        <p:nvPicPr>
          <p:cNvPr id="8194"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r="1137" b="7089"/>
          <a:stretch/>
        </p:blipFill>
        <p:spPr bwMode="auto">
          <a:xfrm>
            <a:off x="671716" y="1600200"/>
            <a:ext cx="7711888" cy="45310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Date Placeholder 2"/>
          <p:cNvSpPr>
            <a:spLocks noGrp="1"/>
          </p:cNvSpPr>
          <p:nvPr>
            <p:ph type="dt" sz="half" idx="10"/>
          </p:nvPr>
        </p:nvSpPr>
        <p:spPr/>
        <p:txBody>
          <a:bodyPr/>
          <a:lstStyle/>
          <a:p>
            <a:fld id="{7E9D6E2F-BE76-4C8C-8A80-45B5C4EF7DA6}" type="datetime1">
              <a:rPr lang="en-US" smtClean="0">
                <a:solidFill>
                  <a:srgbClr val="3E3D2D"/>
                </a:solidFill>
              </a:rPr>
              <a:t>12/28/2016</a:t>
            </a:fld>
            <a:endParaRPr lang="en-US" dirty="0">
              <a:solidFill>
                <a:srgbClr val="3E3D2D"/>
              </a:solidFill>
            </a:endParaRPr>
          </a:p>
        </p:txBody>
      </p:sp>
      <p:sp>
        <p:nvSpPr>
          <p:cNvPr id="4" name="Rectangle 3"/>
          <p:cNvSpPr/>
          <p:nvPr/>
        </p:nvSpPr>
        <p:spPr>
          <a:xfrm>
            <a:off x="5638800" y="1600200"/>
            <a:ext cx="2362200" cy="2286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5676900" y="1647246"/>
            <a:ext cx="2286000" cy="2031325"/>
          </a:xfrm>
          <a:prstGeom prst="rect">
            <a:avLst/>
          </a:prstGeom>
          <a:noFill/>
        </p:spPr>
        <p:txBody>
          <a:bodyPr wrap="square" rtlCol="0">
            <a:spAutoFit/>
          </a:bodyPr>
          <a:lstStyle/>
          <a:p>
            <a:pPr marL="342900" indent="-342900">
              <a:buAutoNum type="arabicParenR"/>
            </a:pPr>
            <a:r>
              <a:rPr lang="en-US" sz="1400" dirty="0" smtClean="0">
                <a:latin typeface="Times New Roman" panose="02020603050405020304" pitchFamily="18" charset="0"/>
                <a:cs typeface="Times New Roman" panose="02020603050405020304" pitchFamily="18" charset="0"/>
              </a:rPr>
              <a:t>Enter the amount of payment in the appropriate payment type field (Cash Check, Purchase Order or American Express for the membership transaction.</a:t>
            </a:r>
          </a:p>
          <a:p>
            <a:pPr marL="342900" indent="-342900">
              <a:buAutoNum type="arabicParenR"/>
            </a:pPr>
            <a:r>
              <a:rPr lang="en-US" sz="1400" dirty="0" smtClean="0">
                <a:latin typeface="Times New Roman" panose="02020603050405020304" pitchFamily="18" charset="0"/>
                <a:cs typeface="Times New Roman" panose="02020603050405020304" pitchFamily="18" charset="0"/>
              </a:rPr>
              <a:t>Click the </a:t>
            </a:r>
            <a:r>
              <a:rPr lang="en-US" sz="1400" b="1" dirty="0" smtClean="0">
                <a:latin typeface="Times New Roman" panose="02020603050405020304" pitchFamily="18" charset="0"/>
                <a:cs typeface="Times New Roman" panose="02020603050405020304" pitchFamily="18" charset="0"/>
              </a:rPr>
              <a:t>“OK”</a:t>
            </a:r>
            <a:r>
              <a:rPr lang="en-US" sz="1400" dirty="0" smtClean="0">
                <a:latin typeface="Times New Roman" panose="02020603050405020304" pitchFamily="18" charset="0"/>
                <a:cs typeface="Times New Roman" panose="02020603050405020304" pitchFamily="18" charset="0"/>
              </a:rPr>
              <a:t> button</a:t>
            </a:r>
            <a:endParaRPr lang="en-US"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8979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latin typeface="Times New Roman" panose="02020603050405020304" pitchFamily="18" charset="0"/>
                <a:cs typeface="Times New Roman" panose="02020603050405020304" pitchFamily="18" charset="0"/>
              </a:rPr>
              <a:t>DSA Memberships Course -Section 4 </a:t>
            </a:r>
            <a:r>
              <a:rPr lang="en-US" sz="2400" b="1" dirty="0">
                <a:latin typeface="Times New Roman" panose="02020603050405020304" pitchFamily="18" charset="0"/>
                <a:cs typeface="Times New Roman" panose="02020603050405020304" pitchFamily="18" charset="0"/>
              </a:rPr>
              <a:t/>
            </a:r>
            <a:br>
              <a:rPr lang="en-US" sz="2400" b="1" dirty="0">
                <a:latin typeface="Times New Roman" panose="02020603050405020304" pitchFamily="18" charset="0"/>
                <a:cs typeface="Times New Roman" panose="02020603050405020304" pitchFamily="18" charset="0"/>
              </a:rPr>
            </a:br>
            <a:r>
              <a:rPr lang="en-US" sz="2400" b="1" dirty="0">
                <a:latin typeface="Times New Roman" panose="02020603050405020304" pitchFamily="18" charset="0"/>
                <a:cs typeface="Times New Roman" panose="02020603050405020304" pitchFamily="18" charset="0"/>
              </a:rPr>
              <a:t>Renewing a DSA Membership</a:t>
            </a:r>
            <a:endParaRPr lang="en-US" sz="2400" dirty="0"/>
          </a:p>
        </p:txBody>
      </p:sp>
      <p:sp>
        <p:nvSpPr>
          <p:cNvPr id="3" name="Content Placeholder 2"/>
          <p:cNvSpPr>
            <a:spLocks noGrp="1"/>
          </p:cNvSpPr>
          <p:nvPr>
            <p:ph idx="1"/>
          </p:nvPr>
        </p:nvSpPr>
        <p:spPr>
          <a:solidFill>
            <a:schemeClr val="bg1"/>
          </a:solidFill>
        </p:spPr>
        <p:txBody>
          <a:bodyPr>
            <a:normAutofit/>
          </a:bodyPr>
          <a:lstStyle/>
          <a:p>
            <a:pPr lvl="0"/>
            <a:r>
              <a:rPr lang="en-US" b="1" dirty="0" smtClean="0">
                <a:latin typeface="Times New Roman" panose="02020603050405020304" pitchFamily="18" charset="0"/>
                <a:cs typeface="Times New Roman" panose="02020603050405020304" pitchFamily="18" charset="0"/>
              </a:rPr>
              <a:t>Test Printed Card: </a:t>
            </a:r>
            <a:r>
              <a:rPr lang="en-US" dirty="0" smtClean="0">
                <a:latin typeface="Times New Roman" panose="02020603050405020304" pitchFamily="18" charset="0"/>
                <a:cs typeface="Times New Roman" panose="02020603050405020304" pitchFamily="18" charset="0"/>
              </a:rPr>
              <a:t>Test the printed card in both the Siriusware and SAMS system card swipe readers to ensure the card works and pulls up the member’s information.  </a:t>
            </a:r>
          </a:p>
          <a:p>
            <a:pPr lvl="0"/>
            <a:endParaRPr lang="en-US" dirty="0" smtClean="0">
              <a:latin typeface="Times New Roman" panose="02020603050405020304" pitchFamily="18" charset="0"/>
              <a:cs typeface="Times New Roman" panose="02020603050405020304" pitchFamily="18" charset="0"/>
            </a:endParaRPr>
          </a:p>
          <a:p>
            <a:pPr lvl="0"/>
            <a:r>
              <a:rPr lang="en-US" b="1" dirty="0" smtClean="0">
                <a:latin typeface="Times New Roman" panose="02020603050405020304" pitchFamily="18" charset="0"/>
                <a:cs typeface="Times New Roman" panose="02020603050405020304" pitchFamily="18" charset="0"/>
              </a:rPr>
              <a:t>Reprint Card: </a:t>
            </a:r>
            <a:r>
              <a:rPr lang="en-US" dirty="0" smtClean="0">
                <a:latin typeface="Times New Roman" panose="02020603050405020304" pitchFamily="18" charset="0"/>
                <a:cs typeface="Times New Roman" panose="02020603050405020304" pitchFamily="18" charset="0"/>
              </a:rPr>
              <a:t>If the card did not print correctly, reprint and test.</a:t>
            </a:r>
          </a:p>
          <a:p>
            <a:pPr marL="0" lvl="0" indent="0">
              <a:buNone/>
            </a:pPr>
            <a:endParaRPr lang="en-US" dirty="0" smtClean="0">
              <a:latin typeface="Times New Roman" panose="02020603050405020304" pitchFamily="18" charset="0"/>
              <a:cs typeface="Times New Roman" panose="02020603050405020304" pitchFamily="18" charset="0"/>
            </a:endParaRPr>
          </a:p>
          <a:p>
            <a:pPr lvl="0"/>
            <a:r>
              <a:rPr lang="en-US" b="1" dirty="0" smtClean="0">
                <a:latin typeface="Times New Roman" panose="02020603050405020304" pitchFamily="18" charset="0"/>
                <a:cs typeface="Times New Roman" panose="02020603050405020304" pitchFamily="18" charset="0"/>
              </a:rPr>
              <a:t>Expiration Date Label: </a:t>
            </a:r>
            <a:r>
              <a:rPr lang="en-US" dirty="0" smtClean="0">
                <a:latin typeface="Times New Roman" panose="02020603050405020304" pitchFamily="18" charset="0"/>
                <a:cs typeface="Times New Roman" panose="02020603050405020304" pitchFamily="18" charset="0"/>
              </a:rPr>
              <a:t>Adhere </a:t>
            </a:r>
            <a:r>
              <a:rPr lang="en-US" dirty="0">
                <a:latin typeface="Times New Roman" panose="02020603050405020304" pitchFamily="18" charset="0"/>
                <a:cs typeface="Times New Roman" panose="02020603050405020304" pitchFamily="18" charset="0"/>
              </a:rPr>
              <a:t>the new Expiration Date Label to the back of the member’s card and write the new expiration date on the label.  </a:t>
            </a:r>
            <a:endParaRPr lang="en-US" dirty="0" smtClean="0">
              <a:latin typeface="Times New Roman" panose="02020603050405020304" pitchFamily="18" charset="0"/>
              <a:cs typeface="Times New Roman" panose="02020603050405020304" pitchFamily="18" charset="0"/>
            </a:endParaRPr>
          </a:p>
          <a:p>
            <a:pPr lvl="1"/>
            <a:r>
              <a:rPr lang="en-US" dirty="0" smtClean="0">
                <a:latin typeface="Times New Roman" panose="02020603050405020304" pitchFamily="18" charset="0"/>
                <a:cs typeface="Times New Roman" panose="02020603050405020304" pitchFamily="18" charset="0"/>
              </a:rPr>
              <a:t>Note: Ensure that the </a:t>
            </a:r>
            <a:r>
              <a:rPr lang="en-US" dirty="0">
                <a:latin typeface="Times New Roman" panose="02020603050405020304" pitchFamily="18" charset="0"/>
                <a:cs typeface="Times New Roman" panose="02020603050405020304" pitchFamily="18" charset="0"/>
              </a:rPr>
              <a:t>label does not cover or is not near the magnetic stripe as this could potentially cause issues with the scanner.  </a:t>
            </a:r>
          </a:p>
          <a:p>
            <a:endParaRPr lang="en-US" dirty="0"/>
          </a:p>
          <a:p>
            <a:endParaRPr lang="en-US" dirty="0"/>
          </a:p>
        </p:txBody>
      </p:sp>
      <p:sp>
        <p:nvSpPr>
          <p:cNvPr id="4" name="Date Placeholder 3"/>
          <p:cNvSpPr>
            <a:spLocks noGrp="1"/>
          </p:cNvSpPr>
          <p:nvPr>
            <p:ph type="dt" sz="half" idx="10"/>
          </p:nvPr>
        </p:nvSpPr>
        <p:spPr/>
        <p:txBody>
          <a:bodyPr/>
          <a:lstStyle/>
          <a:p>
            <a:fld id="{AB71D23A-02B1-4138-A616-77B62F9E9D5A}" type="datetime1">
              <a:rPr lang="en-US" smtClean="0">
                <a:solidFill>
                  <a:srgbClr val="3E3D2D"/>
                </a:solidFill>
              </a:rPr>
              <a:t>12/28/2016</a:t>
            </a:fld>
            <a:endParaRPr lang="en-US" dirty="0">
              <a:solidFill>
                <a:srgbClr val="3E3D2D"/>
              </a:solidFill>
            </a:endParaRPr>
          </a:p>
        </p:txBody>
      </p:sp>
    </p:spTree>
    <p:extLst>
      <p:ext uri="{BB962C8B-B14F-4D97-AF65-F5344CB8AC3E}">
        <p14:creationId xmlns:p14="http://schemas.microsoft.com/office/powerpoint/2010/main" val="38022728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latin typeface="Times New Roman" panose="02020603050405020304" pitchFamily="18" charset="0"/>
                <a:cs typeface="Times New Roman" panose="02020603050405020304" pitchFamily="18" charset="0"/>
              </a:rPr>
              <a:t>DSA Memberships Course -Section 4 </a:t>
            </a:r>
            <a:r>
              <a:rPr lang="en-US" sz="2400" b="1" dirty="0">
                <a:latin typeface="Times New Roman" panose="02020603050405020304" pitchFamily="18" charset="0"/>
                <a:cs typeface="Times New Roman" panose="02020603050405020304" pitchFamily="18" charset="0"/>
              </a:rPr>
              <a:t/>
            </a:r>
            <a:br>
              <a:rPr lang="en-US" sz="2400" b="1" dirty="0">
                <a:latin typeface="Times New Roman" panose="02020603050405020304" pitchFamily="18" charset="0"/>
                <a:cs typeface="Times New Roman" panose="02020603050405020304" pitchFamily="18" charset="0"/>
              </a:rPr>
            </a:br>
            <a:r>
              <a:rPr lang="en-US" sz="2400" b="1" dirty="0">
                <a:latin typeface="Times New Roman" panose="02020603050405020304" pitchFamily="18" charset="0"/>
                <a:cs typeface="Times New Roman" panose="02020603050405020304" pitchFamily="18" charset="0"/>
              </a:rPr>
              <a:t>Renewing a DSA Membership</a:t>
            </a:r>
            <a:endParaRPr lang="en-US" sz="24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r>
              <a:rPr lang="en-US" dirty="0" smtClean="0">
                <a:latin typeface="Times New Roman" panose="02020603050405020304" pitchFamily="18" charset="0"/>
                <a:cs typeface="Times New Roman" panose="02020603050405020304" pitchFamily="18" charset="0"/>
              </a:rPr>
              <a:t>Congratulations! You have completed Section 4- Renewing a DSA Membership for the DSA Memberships Course</a:t>
            </a:r>
            <a:endParaRPr lang="en-US"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10523"/>
          <a:stretch/>
        </p:blipFill>
        <p:spPr>
          <a:xfrm>
            <a:off x="2743200" y="3124200"/>
            <a:ext cx="3504784" cy="2113625"/>
          </a:xfrm>
          <a:prstGeom prst="rect">
            <a:avLst/>
          </a:prstGeom>
        </p:spPr>
      </p:pic>
      <p:sp>
        <p:nvSpPr>
          <p:cNvPr id="6" name="Date Placeholder 5"/>
          <p:cNvSpPr>
            <a:spLocks noGrp="1"/>
          </p:cNvSpPr>
          <p:nvPr>
            <p:ph type="dt" sz="half" idx="10"/>
          </p:nvPr>
        </p:nvSpPr>
        <p:spPr/>
        <p:txBody>
          <a:bodyPr/>
          <a:lstStyle/>
          <a:p>
            <a:fld id="{0E07929A-46C8-4252-82A0-FE15E2F3452C}" type="datetime1">
              <a:rPr lang="en-US" smtClean="0">
                <a:solidFill>
                  <a:srgbClr val="3E3D2D"/>
                </a:solidFill>
              </a:rPr>
              <a:t>12/28/2016</a:t>
            </a:fld>
            <a:endParaRPr lang="en-US" dirty="0">
              <a:solidFill>
                <a:srgbClr val="3E3D2D"/>
              </a:solidFill>
            </a:endParaRPr>
          </a:p>
        </p:txBody>
      </p:sp>
    </p:spTree>
    <p:extLst>
      <p:ext uri="{BB962C8B-B14F-4D97-AF65-F5344CB8AC3E}">
        <p14:creationId xmlns:p14="http://schemas.microsoft.com/office/powerpoint/2010/main" val="33748039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latin typeface="Times New Roman" panose="02020603050405020304" pitchFamily="18" charset="0"/>
                <a:cs typeface="Times New Roman" panose="02020603050405020304" pitchFamily="18" charset="0"/>
              </a:rPr>
              <a:t>DSA Memberships Course -Section </a:t>
            </a:r>
            <a:r>
              <a:rPr lang="en-US" sz="2400" dirty="0" smtClean="0">
                <a:latin typeface="Times New Roman" panose="02020603050405020304" pitchFamily="18" charset="0"/>
                <a:cs typeface="Times New Roman" panose="02020603050405020304" pitchFamily="18" charset="0"/>
              </a:rPr>
              <a:t>4 </a:t>
            </a:r>
            <a:r>
              <a:rPr lang="en-US" sz="2400" b="1" dirty="0">
                <a:latin typeface="Times New Roman" panose="02020603050405020304" pitchFamily="18" charset="0"/>
                <a:cs typeface="Times New Roman" panose="02020603050405020304" pitchFamily="18" charset="0"/>
              </a:rPr>
              <a:t/>
            </a:r>
            <a:br>
              <a:rPr lang="en-US" sz="2400" b="1" dirty="0">
                <a:latin typeface="Times New Roman" panose="02020603050405020304" pitchFamily="18" charset="0"/>
                <a:cs typeface="Times New Roman" panose="02020603050405020304" pitchFamily="18" charset="0"/>
              </a:rPr>
            </a:br>
            <a:r>
              <a:rPr lang="en-US" sz="2400" b="1" dirty="0">
                <a:latin typeface="Times New Roman" panose="02020603050405020304" pitchFamily="18" charset="0"/>
                <a:cs typeface="Times New Roman" panose="02020603050405020304" pitchFamily="18" charset="0"/>
              </a:rPr>
              <a:t>Renewing a DSA Membership</a:t>
            </a:r>
          </a:p>
        </p:txBody>
      </p:sp>
      <p:sp>
        <p:nvSpPr>
          <p:cNvPr id="3" name="Content Placeholder 2"/>
          <p:cNvSpPr>
            <a:spLocks noGrp="1"/>
          </p:cNvSpPr>
          <p:nvPr>
            <p:ph idx="1"/>
          </p:nvPr>
        </p:nvSpPr>
        <p:spPr>
          <a:solidFill>
            <a:schemeClr val="bg1"/>
          </a:solidFill>
        </p:spPr>
        <p:txBody>
          <a:bodyPr>
            <a:normAutofit lnSpcReduction="10000"/>
          </a:bodyPr>
          <a:lstStyle/>
          <a:p>
            <a:r>
              <a:rPr lang="en-US" b="1" dirty="0" smtClean="0">
                <a:latin typeface="Times New Roman" panose="02020603050405020304" pitchFamily="18" charset="0"/>
                <a:cs typeface="Times New Roman" panose="02020603050405020304" pitchFamily="18" charset="0"/>
              </a:rPr>
              <a:t>When does a member renew a membership?</a:t>
            </a:r>
          </a:p>
          <a:p>
            <a:pPr lvl="1"/>
            <a:r>
              <a:rPr lang="en-US" dirty="0" smtClean="0">
                <a:latin typeface="Times New Roman" panose="02020603050405020304" pitchFamily="18" charset="0"/>
                <a:cs typeface="Times New Roman" panose="02020603050405020304" pitchFamily="18" charset="0"/>
              </a:rPr>
              <a:t>When a member’s membership has expired</a:t>
            </a:r>
          </a:p>
          <a:p>
            <a:pPr lvl="1"/>
            <a:r>
              <a:rPr lang="en-US" dirty="0" smtClean="0">
                <a:latin typeface="Times New Roman" panose="02020603050405020304" pitchFamily="18" charset="0"/>
                <a:cs typeface="Times New Roman" panose="02020603050405020304" pitchFamily="18" charset="0"/>
              </a:rPr>
              <a:t>When a member’s membership is about to expire</a:t>
            </a:r>
          </a:p>
          <a:p>
            <a:endParaRPr lang="en-US" dirty="0">
              <a:latin typeface="Times New Roman" panose="02020603050405020304" pitchFamily="18" charset="0"/>
              <a:cs typeface="Times New Roman" panose="02020603050405020304" pitchFamily="18" charset="0"/>
            </a:endParaRPr>
          </a:p>
          <a:p>
            <a:r>
              <a:rPr lang="en-US" b="1" dirty="0" smtClean="0">
                <a:latin typeface="Times New Roman" panose="02020603050405020304" pitchFamily="18" charset="0"/>
                <a:cs typeface="Times New Roman" panose="02020603050405020304" pitchFamily="18" charset="0"/>
              </a:rPr>
              <a:t>When is a membership NOT a renewal?</a:t>
            </a:r>
          </a:p>
          <a:p>
            <a:pPr lvl="1"/>
            <a:r>
              <a:rPr lang="en-US" b="1" dirty="0" smtClean="0">
                <a:latin typeface="Times New Roman" panose="02020603050405020304" pitchFamily="18" charset="0"/>
                <a:cs typeface="Times New Roman" panose="02020603050405020304" pitchFamily="18" charset="0"/>
              </a:rPr>
              <a:t>Age Eligibility Group Change: </a:t>
            </a:r>
          </a:p>
          <a:p>
            <a:pPr lvl="2"/>
            <a:r>
              <a:rPr lang="en-US" dirty="0" smtClean="0">
                <a:latin typeface="Times New Roman" panose="02020603050405020304" pitchFamily="18" charset="0"/>
                <a:cs typeface="Times New Roman" panose="02020603050405020304" pitchFamily="18" charset="0"/>
              </a:rPr>
              <a:t>If </a:t>
            </a:r>
            <a:r>
              <a:rPr lang="en-US" dirty="0">
                <a:latin typeface="Times New Roman" panose="02020603050405020304" pitchFamily="18" charset="0"/>
                <a:cs typeface="Times New Roman" panose="02020603050405020304" pitchFamily="18" charset="0"/>
              </a:rPr>
              <a:t>a person has moved </a:t>
            </a:r>
            <a:r>
              <a:rPr lang="en-US" dirty="0" smtClean="0">
                <a:latin typeface="Times New Roman" panose="02020603050405020304" pitchFamily="18" charset="0"/>
                <a:cs typeface="Times New Roman" panose="02020603050405020304" pitchFamily="18" charset="0"/>
              </a:rPr>
              <a:t>into a new eligible </a:t>
            </a:r>
            <a:r>
              <a:rPr lang="en-US" dirty="0">
                <a:latin typeface="Times New Roman" panose="02020603050405020304" pitchFamily="18" charset="0"/>
                <a:cs typeface="Times New Roman" panose="02020603050405020304" pitchFamily="18" charset="0"/>
              </a:rPr>
              <a:t>age </a:t>
            </a:r>
            <a:r>
              <a:rPr lang="en-US" dirty="0" smtClean="0">
                <a:latin typeface="Times New Roman" panose="02020603050405020304" pitchFamily="18" charset="0"/>
                <a:cs typeface="Times New Roman" panose="02020603050405020304" pitchFamily="18" charset="0"/>
              </a:rPr>
              <a:t>class (White to Yellow, Yellow to Blue), </a:t>
            </a:r>
            <a:r>
              <a:rPr lang="en-US" dirty="0">
                <a:latin typeface="Times New Roman" panose="02020603050405020304" pitchFamily="18" charset="0"/>
                <a:cs typeface="Times New Roman" panose="02020603050405020304" pitchFamily="18" charset="0"/>
              </a:rPr>
              <a:t>you will </a:t>
            </a:r>
            <a:r>
              <a:rPr lang="en-US" b="1" dirty="0" smtClean="0">
                <a:latin typeface="Times New Roman" panose="02020603050405020304" pitchFamily="18" charset="0"/>
                <a:cs typeface="Times New Roman" panose="02020603050405020304" pitchFamily="18" charset="0"/>
              </a:rPr>
              <a:t>NOT</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process this as a renewal.  You will create a new membership and print a new membership card.  This ensures the correct membership card is printed</a:t>
            </a:r>
            <a:r>
              <a:rPr lang="en-US" dirty="0" smtClean="0">
                <a:latin typeface="Times New Roman" panose="02020603050405020304" pitchFamily="18" charset="0"/>
                <a:cs typeface="Times New Roman" panose="02020603050405020304" pitchFamily="18" charset="0"/>
              </a:rPr>
              <a:t>.</a:t>
            </a:r>
          </a:p>
          <a:p>
            <a:pPr lvl="2"/>
            <a:r>
              <a:rPr lang="en-US" dirty="0" smtClean="0">
                <a:latin typeface="Times New Roman" panose="02020603050405020304" pitchFamily="18" charset="0"/>
                <a:cs typeface="Times New Roman" panose="02020603050405020304" pitchFamily="18" charset="0"/>
              </a:rPr>
              <a:t>Once you have created a new membership and issued a new membership card for a person who has changed into a new age eligibility class, you will reprint a receipt and stamp it with the </a:t>
            </a:r>
            <a:r>
              <a:rPr lang="en-US" b="1" dirty="0" smtClean="0">
                <a:latin typeface="Times New Roman" panose="02020603050405020304" pitchFamily="18" charset="0"/>
                <a:cs typeface="Times New Roman" panose="02020603050405020304" pitchFamily="18" charset="0"/>
              </a:rPr>
              <a:t>Age Update</a:t>
            </a:r>
            <a:r>
              <a:rPr lang="en-US" dirty="0" smtClean="0">
                <a:latin typeface="Times New Roman" panose="02020603050405020304" pitchFamily="18" charset="0"/>
                <a:cs typeface="Times New Roman" panose="02020603050405020304" pitchFamily="18" charset="0"/>
              </a:rPr>
              <a:t> stamp.</a:t>
            </a:r>
          </a:p>
          <a:p>
            <a:pPr lvl="2"/>
            <a:r>
              <a:rPr lang="en-US" dirty="0" smtClean="0">
                <a:latin typeface="Times New Roman" panose="02020603050405020304" pitchFamily="18" charset="0"/>
                <a:cs typeface="Times New Roman" panose="02020603050405020304" pitchFamily="18" charset="0"/>
              </a:rPr>
              <a:t>Provide the stamped receipt to the manager so that the manager can merge the files and the citizen’s membership expiration date remains the same.  </a:t>
            </a:r>
            <a:endParaRPr lang="en-US" dirty="0">
              <a:latin typeface="Times New Roman" panose="02020603050405020304" pitchFamily="18" charset="0"/>
              <a:cs typeface="Times New Roman" panose="02020603050405020304" pitchFamily="18" charset="0"/>
            </a:endParaRPr>
          </a:p>
        </p:txBody>
      </p:sp>
      <p:sp>
        <p:nvSpPr>
          <p:cNvPr id="4" name="Date Placeholder 3"/>
          <p:cNvSpPr>
            <a:spLocks noGrp="1"/>
          </p:cNvSpPr>
          <p:nvPr>
            <p:ph type="dt" sz="half" idx="10"/>
          </p:nvPr>
        </p:nvSpPr>
        <p:spPr/>
        <p:txBody>
          <a:bodyPr/>
          <a:lstStyle/>
          <a:p>
            <a:fld id="{79C4C934-D708-4E17-B3FE-5E407B111BE4}" type="datetime1">
              <a:rPr lang="en-US" smtClean="0">
                <a:solidFill>
                  <a:srgbClr val="3E3D2D"/>
                </a:solidFill>
              </a:rPr>
              <a:t>12/28/2016</a:t>
            </a:fld>
            <a:endParaRPr lang="en-US" dirty="0">
              <a:solidFill>
                <a:srgbClr val="3E3D2D"/>
              </a:solidFill>
            </a:endParaRPr>
          </a:p>
        </p:txBody>
      </p:sp>
    </p:spTree>
    <p:extLst>
      <p:ext uri="{BB962C8B-B14F-4D97-AF65-F5344CB8AC3E}">
        <p14:creationId xmlns:p14="http://schemas.microsoft.com/office/powerpoint/2010/main" val="228329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latin typeface="Times New Roman" panose="02020603050405020304" pitchFamily="18" charset="0"/>
                <a:cs typeface="Times New Roman" panose="02020603050405020304" pitchFamily="18" charset="0"/>
              </a:rPr>
              <a:t>DSA Memberships Course -Section </a:t>
            </a:r>
            <a:r>
              <a:rPr lang="en-US" sz="2400" dirty="0" smtClean="0">
                <a:latin typeface="Times New Roman" panose="02020603050405020304" pitchFamily="18" charset="0"/>
                <a:cs typeface="Times New Roman" panose="02020603050405020304" pitchFamily="18" charset="0"/>
              </a:rPr>
              <a:t>4 </a:t>
            </a:r>
            <a:r>
              <a:rPr lang="en-US" sz="2400" b="1" dirty="0">
                <a:latin typeface="Times New Roman" panose="02020603050405020304" pitchFamily="18" charset="0"/>
                <a:cs typeface="Times New Roman" panose="02020603050405020304" pitchFamily="18" charset="0"/>
              </a:rPr>
              <a:t/>
            </a:r>
            <a:br>
              <a:rPr lang="en-US" sz="2400" b="1" dirty="0">
                <a:latin typeface="Times New Roman" panose="02020603050405020304" pitchFamily="18" charset="0"/>
                <a:cs typeface="Times New Roman" panose="02020603050405020304" pitchFamily="18" charset="0"/>
              </a:rPr>
            </a:br>
            <a:r>
              <a:rPr lang="en-US" sz="2400" b="1" dirty="0">
                <a:latin typeface="Times New Roman" panose="02020603050405020304" pitchFamily="18" charset="0"/>
                <a:cs typeface="Times New Roman" panose="02020603050405020304" pitchFamily="18" charset="0"/>
              </a:rPr>
              <a:t>Renewing a DSA Membership</a:t>
            </a:r>
          </a:p>
        </p:txBody>
      </p:sp>
      <p:sp>
        <p:nvSpPr>
          <p:cNvPr id="3" name="Content Placeholder 2"/>
          <p:cNvSpPr>
            <a:spLocks noGrp="1"/>
          </p:cNvSpPr>
          <p:nvPr>
            <p:ph idx="1"/>
          </p:nvPr>
        </p:nvSpPr>
        <p:spPr>
          <a:solidFill>
            <a:schemeClr val="bg1"/>
          </a:solidFill>
        </p:spPr>
        <p:txBody>
          <a:bodyPr>
            <a:normAutofit/>
          </a:bodyPr>
          <a:lstStyle/>
          <a:p>
            <a:r>
              <a:rPr lang="en-US" b="1" dirty="0" smtClean="0">
                <a:latin typeface="Times New Roman" panose="02020603050405020304" pitchFamily="18" charset="0"/>
                <a:cs typeface="Times New Roman" panose="02020603050405020304" pitchFamily="18" charset="0"/>
              </a:rPr>
              <a:t>Overview</a:t>
            </a:r>
            <a:r>
              <a:rPr lang="en-US" b="1"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When a member’s membership is expired or about to expire and </a:t>
            </a:r>
            <a:r>
              <a:rPr lang="en-US" dirty="0" smtClean="0">
                <a:latin typeface="Times New Roman" panose="02020603050405020304" pitchFamily="18" charset="0"/>
                <a:cs typeface="Times New Roman" panose="02020603050405020304" pitchFamily="18" charset="0"/>
              </a:rPr>
              <a:t>they:</a:t>
            </a:r>
          </a:p>
          <a:p>
            <a:pPr lvl="1"/>
            <a:r>
              <a:rPr lang="en-US" dirty="0" smtClean="0">
                <a:latin typeface="Times New Roman" panose="02020603050405020304" pitchFamily="18" charset="0"/>
                <a:cs typeface="Times New Roman" panose="02020603050405020304" pitchFamily="18" charset="0"/>
              </a:rPr>
              <a:t>Want </a:t>
            </a:r>
            <a:r>
              <a:rPr lang="en-US" dirty="0">
                <a:latin typeface="Times New Roman" panose="02020603050405020304" pitchFamily="18" charset="0"/>
                <a:cs typeface="Times New Roman" panose="02020603050405020304" pitchFamily="18" charset="0"/>
              </a:rPr>
              <a:t>to pay and renew and </a:t>
            </a:r>
            <a:endParaRPr lang="en-US" dirty="0" smtClean="0">
              <a:latin typeface="Times New Roman" panose="02020603050405020304" pitchFamily="18" charset="0"/>
              <a:cs typeface="Times New Roman" panose="02020603050405020304" pitchFamily="18" charset="0"/>
            </a:endParaRPr>
          </a:p>
          <a:p>
            <a:pPr lvl="1"/>
            <a:r>
              <a:rPr lang="en-US" dirty="0" smtClean="0">
                <a:latin typeface="Times New Roman" panose="02020603050405020304" pitchFamily="18" charset="0"/>
                <a:cs typeface="Times New Roman" panose="02020603050405020304" pitchFamily="18" charset="0"/>
              </a:rPr>
              <a:t>They </a:t>
            </a:r>
            <a:r>
              <a:rPr lang="en-US" dirty="0">
                <a:latin typeface="Times New Roman" panose="02020603050405020304" pitchFamily="18" charset="0"/>
                <a:cs typeface="Times New Roman" panose="02020603050405020304" pitchFamily="18" charset="0"/>
              </a:rPr>
              <a:t>are </a:t>
            </a:r>
            <a:r>
              <a:rPr lang="en-US" dirty="0" smtClean="0">
                <a:latin typeface="Times New Roman" panose="02020603050405020304" pitchFamily="18" charset="0"/>
                <a:cs typeface="Times New Roman" panose="02020603050405020304" pitchFamily="18" charset="0"/>
              </a:rPr>
              <a:t>NOT </a:t>
            </a:r>
            <a:r>
              <a:rPr lang="en-US" dirty="0">
                <a:latin typeface="Times New Roman" panose="02020603050405020304" pitchFamily="18" charset="0"/>
                <a:cs typeface="Times New Roman" panose="02020603050405020304" pitchFamily="18" charset="0"/>
              </a:rPr>
              <a:t>in a new eligibility age class, you will complete the following </a:t>
            </a:r>
            <a:r>
              <a:rPr lang="en-US" dirty="0" smtClean="0">
                <a:latin typeface="Times New Roman" panose="02020603050405020304" pitchFamily="18" charset="0"/>
                <a:cs typeface="Times New Roman" panose="02020603050405020304" pitchFamily="18" charset="0"/>
              </a:rPr>
              <a:t>tasks/steps:</a:t>
            </a:r>
          </a:p>
          <a:p>
            <a:endParaRPr lang="en-US" dirty="0">
              <a:latin typeface="Times New Roman" panose="02020603050405020304" pitchFamily="18" charset="0"/>
              <a:cs typeface="Times New Roman" panose="02020603050405020304" pitchFamily="18" charset="0"/>
            </a:endParaRPr>
          </a:p>
          <a:p>
            <a:pPr marL="891540" lvl="2" indent="-342900">
              <a:buFont typeface="+mj-lt"/>
              <a:buAutoNum type="arabicPeriod"/>
            </a:pPr>
            <a:r>
              <a:rPr lang="en-US" dirty="0">
                <a:latin typeface="Times New Roman" panose="02020603050405020304" pitchFamily="18" charset="0"/>
                <a:cs typeface="Times New Roman" panose="02020603050405020304" pitchFamily="18" charset="0"/>
              </a:rPr>
              <a:t>Have the member fill out a SAMS Registration form.  (Membership forms must be completed annually.)</a:t>
            </a:r>
          </a:p>
          <a:p>
            <a:pPr marL="891540" lvl="2" indent="-342900">
              <a:buFont typeface="+mj-lt"/>
              <a:buAutoNum type="arabicPeriod"/>
            </a:pPr>
            <a:endParaRPr lang="en-US" dirty="0" smtClean="0">
              <a:latin typeface="Times New Roman" panose="02020603050405020304" pitchFamily="18" charset="0"/>
              <a:cs typeface="Times New Roman" panose="02020603050405020304" pitchFamily="18" charset="0"/>
            </a:endParaRPr>
          </a:p>
          <a:p>
            <a:pPr marL="891540" lvl="2" indent="-342900">
              <a:buFont typeface="+mj-lt"/>
              <a:buAutoNum type="arabicPeriod"/>
            </a:pPr>
            <a:r>
              <a:rPr lang="en-US" dirty="0" smtClean="0">
                <a:latin typeface="Times New Roman" panose="02020603050405020304" pitchFamily="18" charset="0"/>
                <a:cs typeface="Times New Roman" panose="02020603050405020304" pitchFamily="18" charset="0"/>
              </a:rPr>
              <a:t>Swipe the </a:t>
            </a:r>
            <a:r>
              <a:rPr lang="en-US" dirty="0">
                <a:latin typeface="Times New Roman" panose="02020603050405020304" pitchFamily="18" charset="0"/>
                <a:cs typeface="Times New Roman" panose="02020603050405020304" pitchFamily="18" charset="0"/>
              </a:rPr>
              <a:t>member’s card through the </a:t>
            </a:r>
            <a:r>
              <a:rPr lang="en-US" dirty="0" smtClean="0">
                <a:latin typeface="Times New Roman" panose="02020603050405020304" pitchFamily="18" charset="0"/>
                <a:cs typeface="Times New Roman" panose="02020603050405020304" pitchFamily="18" charset="0"/>
              </a:rPr>
              <a:t>Point of Sales </a:t>
            </a:r>
            <a:r>
              <a:rPr lang="en-US" dirty="0">
                <a:latin typeface="Times New Roman" panose="02020603050405020304" pitchFamily="18" charset="0"/>
                <a:cs typeface="Times New Roman" panose="02020603050405020304" pitchFamily="18" charset="0"/>
              </a:rPr>
              <a:t>system to pull up the member’s Information or click on guest lookup to find the member in the system to verify the member’s information is correct</a:t>
            </a:r>
            <a:r>
              <a:rPr lang="en-US" dirty="0" smtClean="0">
                <a:latin typeface="Times New Roman" panose="02020603050405020304" pitchFamily="18" charset="0"/>
                <a:cs typeface="Times New Roman" panose="02020603050405020304" pitchFamily="18" charset="0"/>
              </a:rPr>
              <a:t>.  </a:t>
            </a:r>
          </a:p>
          <a:p>
            <a:pPr lvl="1"/>
            <a:endParaRPr lang="en-US" dirty="0">
              <a:latin typeface="Times New Roman" panose="02020603050405020304" pitchFamily="18" charset="0"/>
              <a:cs typeface="Times New Roman" panose="02020603050405020304" pitchFamily="18" charset="0"/>
            </a:endParaRPr>
          </a:p>
          <a:p>
            <a:pPr marL="731520" lvl="1" indent="-457200">
              <a:buFont typeface="+mj-lt"/>
              <a:buAutoNum type="arabicPeriod"/>
            </a:pPr>
            <a:endParaRPr lang="en-US" dirty="0" smtClean="0"/>
          </a:p>
          <a:p>
            <a:pPr marL="777240" lvl="1" indent="-457200">
              <a:buFont typeface="+mj-lt"/>
              <a:buAutoNum type="arabicPeriod"/>
            </a:pPr>
            <a:endParaRPr lang="en-US" dirty="0"/>
          </a:p>
          <a:p>
            <a:pPr marL="777240" lvl="1" indent="-457200">
              <a:buFont typeface="+mj-lt"/>
              <a:buAutoNum type="arabicPeriod"/>
            </a:pPr>
            <a:endParaRPr lang="en-US" dirty="0"/>
          </a:p>
        </p:txBody>
      </p:sp>
      <p:sp>
        <p:nvSpPr>
          <p:cNvPr id="4" name="Rectangle 3"/>
          <p:cNvSpPr/>
          <p:nvPr/>
        </p:nvSpPr>
        <p:spPr>
          <a:xfrm>
            <a:off x="5055709" y="685800"/>
            <a:ext cx="3825086" cy="769441"/>
          </a:xfrm>
          <a:prstGeom prst="rect">
            <a:avLst/>
          </a:prstGeom>
          <a:solidFill>
            <a:schemeClr val="accent4">
              <a:lumMod val="60000"/>
              <a:lumOff val="40000"/>
            </a:schemeClr>
          </a:solidFill>
        </p:spPr>
        <p:txBody>
          <a:bodyPr wrap="none" lIns="91440" tIns="45720" rIns="91440" bIns="45720">
            <a:spAutoFit/>
          </a:bodyPr>
          <a:lstStyle/>
          <a:p>
            <a:pPr algn="ctr"/>
            <a:r>
              <a:rPr lang="en-US" sz="44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Steps 1 and 2</a:t>
            </a:r>
            <a:endParaRPr lang="en-US" sz="44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
        <p:nvSpPr>
          <p:cNvPr id="5" name="Date Placeholder 4"/>
          <p:cNvSpPr>
            <a:spLocks noGrp="1"/>
          </p:cNvSpPr>
          <p:nvPr>
            <p:ph type="dt" sz="half" idx="10"/>
          </p:nvPr>
        </p:nvSpPr>
        <p:spPr/>
        <p:txBody>
          <a:bodyPr/>
          <a:lstStyle/>
          <a:p>
            <a:fld id="{C53712D1-5BC5-4662-A6A0-62904F9A7165}" type="datetime1">
              <a:rPr lang="en-US" smtClean="0">
                <a:solidFill>
                  <a:srgbClr val="3E3D2D"/>
                </a:solidFill>
              </a:rPr>
              <a:t>12/28/2016</a:t>
            </a:fld>
            <a:endParaRPr lang="en-US" dirty="0">
              <a:solidFill>
                <a:srgbClr val="3E3D2D"/>
              </a:solidFill>
            </a:endParaRPr>
          </a:p>
        </p:txBody>
      </p:sp>
    </p:spTree>
    <p:extLst>
      <p:ext uri="{BB962C8B-B14F-4D97-AF65-F5344CB8AC3E}">
        <p14:creationId xmlns:p14="http://schemas.microsoft.com/office/powerpoint/2010/main" val="4139323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685800"/>
          </a:xfrm>
        </p:spPr>
        <p:txBody>
          <a:bodyPr>
            <a:noAutofit/>
          </a:bodyPr>
          <a:lstStyle/>
          <a:p>
            <a:r>
              <a:rPr lang="en-US" sz="2400" dirty="0">
                <a:latin typeface="Times New Roman" panose="02020603050405020304" pitchFamily="18" charset="0"/>
                <a:cs typeface="Times New Roman" panose="02020603050405020304" pitchFamily="18" charset="0"/>
              </a:rPr>
              <a:t>DSA Memberships Course -Section 4 </a:t>
            </a:r>
            <a:r>
              <a:rPr lang="en-US" sz="2400" b="1" dirty="0">
                <a:latin typeface="Times New Roman" panose="02020603050405020304" pitchFamily="18" charset="0"/>
                <a:cs typeface="Times New Roman" panose="02020603050405020304" pitchFamily="18" charset="0"/>
              </a:rPr>
              <a:t/>
            </a:r>
            <a:br>
              <a:rPr lang="en-US" sz="2400" b="1" dirty="0">
                <a:latin typeface="Times New Roman" panose="02020603050405020304" pitchFamily="18" charset="0"/>
                <a:cs typeface="Times New Roman" panose="02020603050405020304" pitchFamily="18" charset="0"/>
              </a:rPr>
            </a:br>
            <a:r>
              <a:rPr lang="en-US" sz="2400" b="1" dirty="0">
                <a:latin typeface="Times New Roman" panose="02020603050405020304" pitchFamily="18" charset="0"/>
                <a:cs typeface="Times New Roman" panose="02020603050405020304" pitchFamily="18" charset="0"/>
              </a:rPr>
              <a:t>Renewing a DSA Membership</a:t>
            </a:r>
            <a:endParaRPr lang="en-US" sz="2400" dirty="0"/>
          </a:p>
        </p:txBody>
      </p:sp>
      <p:sp>
        <p:nvSpPr>
          <p:cNvPr id="4" name="Date Placeholder 3"/>
          <p:cNvSpPr>
            <a:spLocks noGrp="1"/>
          </p:cNvSpPr>
          <p:nvPr>
            <p:ph type="dt" sz="half" idx="10"/>
          </p:nvPr>
        </p:nvSpPr>
        <p:spPr/>
        <p:txBody>
          <a:bodyPr/>
          <a:lstStyle/>
          <a:p>
            <a:fld id="{EB22176C-F816-4C9F-8200-4D84624A9394}" type="datetime1">
              <a:rPr lang="en-US" smtClean="0">
                <a:solidFill>
                  <a:srgbClr val="3E3D2D"/>
                </a:solidFill>
              </a:rPr>
              <a:t>12/28/2016</a:t>
            </a:fld>
            <a:endParaRPr lang="en-US" dirty="0">
              <a:solidFill>
                <a:srgbClr val="3E3D2D"/>
              </a:solidFill>
            </a:endParaRP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6560" y="1219200"/>
            <a:ext cx="8702640" cy="5257800"/>
          </a:xfrm>
          <a:prstGeom prst="rect">
            <a:avLst/>
          </a:prstGeom>
          <a:solidFill>
            <a:schemeClr val="bg1"/>
          </a:solidFill>
          <a:ln>
            <a:noFill/>
          </a:ln>
          <a:effectLst/>
        </p:spPr>
      </p:pic>
      <p:sp>
        <p:nvSpPr>
          <p:cNvPr id="6" name="Rectangle 5"/>
          <p:cNvSpPr/>
          <p:nvPr/>
        </p:nvSpPr>
        <p:spPr>
          <a:xfrm>
            <a:off x="3886200" y="2335035"/>
            <a:ext cx="3276600" cy="990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3886200" y="2339046"/>
            <a:ext cx="3276600" cy="923330"/>
          </a:xfrm>
          <a:prstGeom prst="rect">
            <a:avLst/>
          </a:prstGeom>
          <a:noFill/>
        </p:spPr>
        <p:txBody>
          <a:bodyPr wrap="square" rtlCol="0">
            <a:spAutoFit/>
          </a:bodyPr>
          <a:lstStyle/>
          <a:p>
            <a:r>
              <a:rPr lang="en-US" dirty="0" smtClean="0"/>
              <a:t>To begin a search for a guest in the system, click the </a:t>
            </a:r>
            <a:r>
              <a:rPr lang="en-US" b="1" dirty="0" smtClean="0"/>
              <a:t>“Guest Lookup” </a:t>
            </a:r>
            <a:r>
              <a:rPr lang="en-US" dirty="0" smtClean="0"/>
              <a:t>button</a:t>
            </a:r>
            <a:endParaRPr lang="en-US" dirty="0"/>
          </a:p>
        </p:txBody>
      </p:sp>
    </p:spTree>
    <p:extLst>
      <p:ext uri="{BB962C8B-B14F-4D97-AF65-F5344CB8AC3E}">
        <p14:creationId xmlns:p14="http://schemas.microsoft.com/office/powerpoint/2010/main" val="14213926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latin typeface="Times New Roman" panose="02020603050405020304" pitchFamily="18" charset="0"/>
                <a:cs typeface="Times New Roman" panose="02020603050405020304" pitchFamily="18" charset="0"/>
              </a:rPr>
              <a:t>DSA Memberships Course -Section 4 </a:t>
            </a:r>
            <a:r>
              <a:rPr lang="en-US" sz="2400" b="1" dirty="0">
                <a:latin typeface="Times New Roman" panose="02020603050405020304" pitchFamily="18" charset="0"/>
                <a:cs typeface="Times New Roman" panose="02020603050405020304" pitchFamily="18" charset="0"/>
              </a:rPr>
              <a:t/>
            </a:r>
            <a:br>
              <a:rPr lang="en-US" sz="2400" b="1" dirty="0">
                <a:latin typeface="Times New Roman" panose="02020603050405020304" pitchFamily="18" charset="0"/>
                <a:cs typeface="Times New Roman" panose="02020603050405020304" pitchFamily="18" charset="0"/>
              </a:rPr>
            </a:br>
            <a:r>
              <a:rPr lang="en-US" sz="2400" b="1" dirty="0">
                <a:latin typeface="Times New Roman" panose="02020603050405020304" pitchFamily="18" charset="0"/>
                <a:cs typeface="Times New Roman" panose="02020603050405020304" pitchFamily="18" charset="0"/>
              </a:rPr>
              <a:t>Renewing a DSA Membership</a:t>
            </a:r>
            <a:endParaRPr lang="en-US" sz="2400" dirty="0"/>
          </a:p>
        </p:txBody>
      </p:sp>
      <p:sp>
        <p:nvSpPr>
          <p:cNvPr id="4" name="Date Placeholder 3"/>
          <p:cNvSpPr>
            <a:spLocks noGrp="1"/>
          </p:cNvSpPr>
          <p:nvPr>
            <p:ph type="dt" sz="half" idx="10"/>
          </p:nvPr>
        </p:nvSpPr>
        <p:spPr/>
        <p:txBody>
          <a:bodyPr/>
          <a:lstStyle/>
          <a:p>
            <a:fld id="{EB22176C-F816-4C9F-8200-4D84624A9394}" type="datetime1">
              <a:rPr lang="en-US" smtClean="0">
                <a:solidFill>
                  <a:srgbClr val="3E3D2D"/>
                </a:solidFill>
              </a:rPr>
              <a:t>12/28/2016</a:t>
            </a:fld>
            <a:endParaRPr lang="en-US" dirty="0">
              <a:solidFill>
                <a:srgbClr val="3E3D2D"/>
              </a:solidFill>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5750" y="1524000"/>
            <a:ext cx="8020050" cy="4800600"/>
          </a:xfrm>
          <a:prstGeom prst="rect">
            <a:avLst/>
          </a:prstGeom>
        </p:spPr>
      </p:pic>
    </p:spTree>
    <p:extLst>
      <p:ext uri="{BB962C8B-B14F-4D97-AF65-F5344CB8AC3E}">
        <p14:creationId xmlns:p14="http://schemas.microsoft.com/office/powerpoint/2010/main" val="14409460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Look for Boomer Exception</a:t>
            </a:r>
            <a:endParaRPr lang="en-US" dirty="0"/>
          </a:p>
        </p:txBody>
      </p:sp>
      <p:sp>
        <p:nvSpPr>
          <p:cNvPr id="3" name="Content Placeholder 2"/>
          <p:cNvSpPr>
            <a:spLocks noGrp="1"/>
          </p:cNvSpPr>
          <p:nvPr>
            <p:ph idx="1"/>
          </p:nvPr>
        </p:nvSpPr>
        <p:spPr>
          <a:xfrm>
            <a:off x="457200" y="1600200"/>
            <a:ext cx="8229600" cy="5105400"/>
          </a:xfrm>
        </p:spPr>
        <p:txBody>
          <a:bodyPr>
            <a:normAutofit fontScale="85000" lnSpcReduction="20000"/>
          </a:bodyPr>
          <a:lstStyle/>
          <a:p>
            <a:r>
              <a:rPr lang="en-US" dirty="0">
                <a:latin typeface="Times New Roman" panose="02020603050405020304" pitchFamily="18" charset="0"/>
                <a:cs typeface="Times New Roman" panose="02020603050405020304" pitchFamily="18" charset="0"/>
              </a:rPr>
              <a:t>There are certain situations where a </a:t>
            </a:r>
            <a:r>
              <a:rPr lang="en-US" dirty="0" smtClean="0">
                <a:latin typeface="Times New Roman" panose="02020603050405020304" pitchFamily="18" charset="0"/>
                <a:cs typeface="Times New Roman" panose="02020603050405020304" pitchFamily="18" charset="0"/>
              </a:rPr>
              <a:t>renewal will not print a card. </a:t>
            </a:r>
            <a:r>
              <a:rPr lang="en-US" b="1" dirty="0" smtClean="0">
                <a:latin typeface="Times New Roman" panose="02020603050405020304" pitchFamily="18" charset="0"/>
                <a:cs typeface="Times New Roman" panose="02020603050405020304" pitchFamily="18" charset="0"/>
              </a:rPr>
              <a:t>IF</a:t>
            </a:r>
            <a:r>
              <a:rPr lang="en-US" dirty="0" smtClean="0">
                <a:latin typeface="Times New Roman" panose="02020603050405020304" pitchFamily="18" charset="0"/>
                <a:cs typeface="Times New Roman" panose="02020603050405020304" pitchFamily="18" charset="0"/>
              </a:rPr>
              <a:t> you see the term </a:t>
            </a:r>
            <a:r>
              <a:rPr lang="en-US" b="1" dirty="0" smtClean="0">
                <a:latin typeface="Times New Roman" panose="02020603050405020304" pitchFamily="18" charset="0"/>
                <a:cs typeface="Times New Roman" panose="02020603050405020304" pitchFamily="18" charset="0"/>
              </a:rPr>
              <a:t>“Boomer” </a:t>
            </a:r>
            <a:r>
              <a:rPr lang="en-US" dirty="0" smtClean="0">
                <a:latin typeface="Times New Roman" panose="02020603050405020304" pitchFamily="18" charset="0"/>
                <a:cs typeface="Times New Roman" panose="02020603050405020304" pitchFamily="18" charset="0"/>
              </a:rPr>
              <a:t>in the </a:t>
            </a:r>
            <a:r>
              <a:rPr lang="en-US" b="1" dirty="0" smtClean="0">
                <a:latin typeface="Times New Roman" panose="02020603050405020304" pitchFamily="18" charset="0"/>
                <a:cs typeface="Times New Roman" panose="02020603050405020304" pitchFamily="18" charset="0"/>
              </a:rPr>
              <a:t>“Item” </a:t>
            </a:r>
            <a:r>
              <a:rPr lang="en-US" dirty="0" smtClean="0">
                <a:latin typeface="Times New Roman" panose="02020603050405020304" pitchFamily="18" charset="0"/>
                <a:cs typeface="Times New Roman" panose="02020603050405020304" pitchFamily="18" charset="0"/>
              </a:rPr>
              <a:t>column:</a:t>
            </a:r>
          </a:p>
          <a:p>
            <a:endParaRPr lang="en-US" dirty="0">
              <a:latin typeface="Times New Roman" panose="02020603050405020304" pitchFamily="18" charset="0"/>
              <a:cs typeface="Times New Roman" panose="02020603050405020304" pitchFamily="18" charset="0"/>
            </a:endParaRPr>
          </a:p>
          <a:p>
            <a:endParaRPr lang="en-US" dirty="0" smtClean="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pPr lvl="1"/>
            <a:endParaRPr lang="en-US" dirty="0" smtClean="0">
              <a:latin typeface="Times New Roman" panose="02020603050405020304" pitchFamily="18" charset="0"/>
              <a:cs typeface="Times New Roman" panose="02020603050405020304" pitchFamily="18" charset="0"/>
            </a:endParaRPr>
          </a:p>
          <a:p>
            <a:pPr marL="274320" lvl="1" indent="0">
              <a:buNone/>
            </a:pPr>
            <a:endParaRPr lang="en-US" b="1" dirty="0" smtClean="0">
              <a:latin typeface="Times New Roman" panose="02020603050405020304" pitchFamily="18" charset="0"/>
              <a:cs typeface="Times New Roman" panose="02020603050405020304" pitchFamily="18" charset="0"/>
            </a:endParaRPr>
          </a:p>
          <a:p>
            <a:endParaRPr lang="en-US" b="1" dirty="0" smtClean="0">
              <a:latin typeface="Times New Roman" panose="02020603050405020304" pitchFamily="18" charset="0"/>
              <a:cs typeface="Times New Roman" panose="02020603050405020304" pitchFamily="18" charset="0"/>
            </a:endParaRPr>
          </a:p>
          <a:p>
            <a:endParaRPr lang="en-US" b="1" dirty="0">
              <a:latin typeface="Times New Roman" panose="02020603050405020304" pitchFamily="18" charset="0"/>
              <a:cs typeface="Times New Roman" panose="02020603050405020304" pitchFamily="18" charset="0"/>
            </a:endParaRPr>
          </a:p>
          <a:p>
            <a:r>
              <a:rPr lang="en-US" b="1" dirty="0" smtClean="0">
                <a:latin typeface="Times New Roman" panose="02020603050405020304" pitchFamily="18" charset="0"/>
                <a:cs typeface="Times New Roman" panose="02020603050405020304" pitchFamily="18" charset="0"/>
              </a:rPr>
              <a:t>THEN, you will need to create an entirely new membership in the point of sale system for this member. Steps are on the next page. (you may also refer to section 3 of this course.)  </a:t>
            </a:r>
          </a:p>
          <a:p>
            <a:endParaRPr lang="en-US" b="1"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Once you have done completed the transaction, you will add the member information to the log that is kept at the front desk of your DSA facility.  Your manager will need to merge these accounts to avoid duplicates within the system.</a:t>
            </a:r>
          </a:p>
          <a:p>
            <a:pPr marL="274320" lvl="1" indent="0">
              <a:buNone/>
            </a:pPr>
            <a:endParaRPr lang="en-US" b="1" dirty="0"/>
          </a:p>
          <a:p>
            <a:endParaRPr lang="en-US" dirty="0"/>
          </a:p>
        </p:txBody>
      </p:sp>
      <p:sp>
        <p:nvSpPr>
          <p:cNvPr id="4" name="Date Placeholder 3"/>
          <p:cNvSpPr>
            <a:spLocks noGrp="1"/>
          </p:cNvSpPr>
          <p:nvPr>
            <p:ph type="dt" sz="half" idx="10"/>
          </p:nvPr>
        </p:nvSpPr>
        <p:spPr/>
        <p:txBody>
          <a:bodyPr/>
          <a:lstStyle/>
          <a:p>
            <a:fld id="{EB22176C-F816-4C9F-8200-4D84624A9394}" type="datetime1">
              <a:rPr lang="en-US" smtClean="0">
                <a:solidFill>
                  <a:srgbClr val="3E3D2D"/>
                </a:solidFill>
              </a:rPr>
              <a:t>12/28/2016</a:t>
            </a:fld>
            <a:endParaRPr lang="en-US" dirty="0">
              <a:solidFill>
                <a:srgbClr val="3E3D2D"/>
              </a:solidFill>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599" y="2514600"/>
            <a:ext cx="8029575"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434733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latin typeface="Times New Roman" panose="02020603050405020304" pitchFamily="18" charset="0"/>
                <a:cs typeface="Times New Roman" panose="02020603050405020304" pitchFamily="18" charset="0"/>
              </a:rPr>
              <a:t>DSA Memberships Course -Section 4 </a:t>
            </a:r>
            <a:r>
              <a:rPr lang="en-US" sz="2400" b="1" dirty="0">
                <a:latin typeface="Times New Roman" panose="02020603050405020304" pitchFamily="18" charset="0"/>
                <a:cs typeface="Times New Roman" panose="02020603050405020304" pitchFamily="18" charset="0"/>
              </a:rPr>
              <a:t/>
            </a:r>
            <a:br>
              <a:rPr lang="en-US" sz="2400" b="1" dirty="0">
                <a:latin typeface="Times New Roman" panose="02020603050405020304" pitchFamily="18" charset="0"/>
                <a:cs typeface="Times New Roman" panose="02020603050405020304" pitchFamily="18" charset="0"/>
              </a:rPr>
            </a:br>
            <a:r>
              <a:rPr lang="en-US" sz="2400" b="1" dirty="0">
                <a:latin typeface="Times New Roman" panose="02020603050405020304" pitchFamily="18" charset="0"/>
                <a:cs typeface="Times New Roman" panose="02020603050405020304" pitchFamily="18" charset="0"/>
              </a:rPr>
              <a:t>Renewing a DSA Membership</a:t>
            </a:r>
            <a:endParaRPr lang="en-US" sz="2400" dirty="0"/>
          </a:p>
        </p:txBody>
      </p:sp>
      <p:sp>
        <p:nvSpPr>
          <p:cNvPr id="3" name="Content Placeholder 2"/>
          <p:cNvSpPr>
            <a:spLocks noGrp="1"/>
          </p:cNvSpPr>
          <p:nvPr>
            <p:ph idx="1"/>
          </p:nvPr>
        </p:nvSpPr>
        <p:spPr>
          <a:xfrm>
            <a:off x="457200" y="1524000"/>
            <a:ext cx="8229600" cy="4953000"/>
          </a:xfrm>
        </p:spPr>
        <p:txBody>
          <a:bodyPr>
            <a:normAutofit/>
          </a:bodyPr>
          <a:lstStyle/>
          <a:p>
            <a:pPr lvl="0"/>
            <a:r>
              <a:rPr lang="en-US" sz="2000" dirty="0">
                <a:latin typeface="Times New Roman" panose="02020603050405020304" pitchFamily="18" charset="0"/>
                <a:cs typeface="Times New Roman" panose="02020603050405020304" pitchFamily="18" charset="0"/>
              </a:rPr>
              <a:t>Do a guest lookup on the </a:t>
            </a:r>
            <a:r>
              <a:rPr lang="en-US" sz="2000" dirty="0" smtClean="0">
                <a:latin typeface="Times New Roman" panose="02020603050405020304" pitchFamily="18" charset="0"/>
                <a:cs typeface="Times New Roman" panose="02020603050405020304" pitchFamily="18" charset="0"/>
              </a:rPr>
              <a:t>point of sale system</a:t>
            </a:r>
            <a:endParaRPr lang="en-US" sz="2000" dirty="0">
              <a:latin typeface="Times New Roman" panose="02020603050405020304" pitchFamily="18" charset="0"/>
              <a:cs typeface="Times New Roman" panose="02020603050405020304" pitchFamily="18" charset="0"/>
            </a:endParaRPr>
          </a:p>
          <a:p>
            <a:pPr lvl="0"/>
            <a:r>
              <a:rPr lang="en-US" sz="2000" dirty="0">
                <a:latin typeface="Times New Roman" panose="02020603050405020304" pitchFamily="18" charset="0"/>
                <a:cs typeface="Times New Roman" panose="02020603050405020304" pitchFamily="18" charset="0"/>
              </a:rPr>
              <a:t>Record the member’s addit_no and verify the number with the member if possible</a:t>
            </a:r>
          </a:p>
          <a:p>
            <a:pPr lvl="0"/>
            <a:r>
              <a:rPr lang="en-US" sz="2000" dirty="0">
                <a:latin typeface="Times New Roman" panose="02020603050405020304" pitchFamily="18" charset="0"/>
                <a:cs typeface="Times New Roman" panose="02020603050405020304" pitchFamily="18" charset="0"/>
              </a:rPr>
              <a:t>Exit guest lookup</a:t>
            </a:r>
          </a:p>
          <a:p>
            <a:pPr lvl="0"/>
            <a:r>
              <a:rPr lang="en-US" sz="2000" dirty="0">
                <a:latin typeface="Times New Roman" panose="02020603050405020304" pitchFamily="18" charset="0"/>
                <a:cs typeface="Times New Roman" panose="02020603050405020304" pitchFamily="18" charset="0"/>
              </a:rPr>
              <a:t>Sell a new membership/pass in the appropriate age group</a:t>
            </a:r>
          </a:p>
          <a:p>
            <a:pPr lvl="0"/>
            <a:r>
              <a:rPr lang="en-US" sz="2000" dirty="0">
                <a:latin typeface="Times New Roman" panose="02020603050405020304" pitchFamily="18" charset="0"/>
                <a:cs typeface="Times New Roman" panose="02020603050405020304" pitchFamily="18" charset="0"/>
              </a:rPr>
              <a:t>Enter the name of the member to pull up all data</a:t>
            </a:r>
          </a:p>
          <a:p>
            <a:pPr lvl="0"/>
            <a:r>
              <a:rPr lang="en-US" sz="2000" dirty="0">
                <a:latin typeface="Times New Roman" panose="02020603050405020304" pitchFamily="18" charset="0"/>
                <a:cs typeface="Times New Roman" panose="02020603050405020304" pitchFamily="18" charset="0"/>
              </a:rPr>
              <a:t>Verify or enter the addit_no in the validation tab</a:t>
            </a:r>
          </a:p>
          <a:p>
            <a:endParaRPr lang="en-US" sz="2000" dirty="0" smtClean="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a:p>
            <a:endParaRPr lang="en-US" sz="2000" dirty="0" smtClean="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a:p>
            <a:pPr lvl="0"/>
            <a:r>
              <a:rPr lang="en-US" sz="2000" dirty="0">
                <a:latin typeface="Times New Roman" panose="02020603050405020304" pitchFamily="18" charset="0"/>
                <a:cs typeface="Times New Roman" panose="02020603050405020304" pitchFamily="18" charset="0"/>
              </a:rPr>
              <a:t>When the sale is </a:t>
            </a:r>
            <a:r>
              <a:rPr lang="en-US" sz="2000" dirty="0" smtClean="0">
                <a:latin typeface="Times New Roman" panose="02020603050405020304" pitchFamily="18" charset="0"/>
                <a:cs typeface="Times New Roman" panose="02020603050405020304" pitchFamily="18" charset="0"/>
              </a:rPr>
              <a:t>completed, the </a:t>
            </a:r>
            <a:r>
              <a:rPr lang="en-US" sz="2000" dirty="0">
                <a:latin typeface="Times New Roman" panose="02020603050405020304" pitchFamily="18" charset="0"/>
                <a:cs typeface="Times New Roman" panose="02020603050405020304" pitchFamily="18" charset="0"/>
              </a:rPr>
              <a:t>card will print automatically</a:t>
            </a:r>
          </a:p>
          <a:p>
            <a:pPr lvl="0"/>
            <a:r>
              <a:rPr lang="en-US" sz="2000" dirty="0">
                <a:latin typeface="Times New Roman" panose="02020603050405020304" pitchFamily="18" charset="0"/>
                <a:cs typeface="Times New Roman" panose="02020603050405020304" pitchFamily="18" charset="0"/>
              </a:rPr>
              <a:t>Test card and deliver card to member</a:t>
            </a:r>
          </a:p>
          <a:p>
            <a:endParaRPr lang="en-US" dirty="0">
              <a:latin typeface="Times New Roman" panose="02020603050405020304" pitchFamily="18" charset="0"/>
              <a:cs typeface="Times New Roman" panose="02020603050405020304" pitchFamily="18" charset="0"/>
            </a:endParaRPr>
          </a:p>
        </p:txBody>
      </p:sp>
      <p:sp>
        <p:nvSpPr>
          <p:cNvPr id="4" name="Date Placeholder 3"/>
          <p:cNvSpPr>
            <a:spLocks noGrp="1"/>
          </p:cNvSpPr>
          <p:nvPr>
            <p:ph type="dt" sz="half" idx="10"/>
          </p:nvPr>
        </p:nvSpPr>
        <p:spPr/>
        <p:txBody>
          <a:bodyPr/>
          <a:lstStyle/>
          <a:p>
            <a:fld id="{EB22176C-F816-4C9F-8200-4D84624A9394}" type="datetime1">
              <a:rPr lang="en-US" smtClean="0">
                <a:solidFill>
                  <a:srgbClr val="3E3D2D"/>
                </a:solidFill>
              </a:rPr>
              <a:t>12/28/2016</a:t>
            </a:fld>
            <a:endParaRPr lang="en-US" dirty="0">
              <a:solidFill>
                <a:srgbClr val="3E3D2D"/>
              </a:solidFill>
            </a:endParaRPr>
          </a:p>
        </p:txBody>
      </p:sp>
      <p:pic>
        <p:nvPicPr>
          <p:cNvPr id="5" name="Picture 4"/>
          <p:cNvPicPr/>
          <p:nvPr/>
        </p:nvPicPr>
        <p:blipFill>
          <a:blip r:embed="rId2"/>
          <a:stretch>
            <a:fillRect/>
          </a:stretch>
        </p:blipFill>
        <p:spPr>
          <a:xfrm>
            <a:off x="638476" y="4038600"/>
            <a:ext cx="5844540" cy="1295400"/>
          </a:xfrm>
          <a:prstGeom prst="rect">
            <a:avLst/>
          </a:prstGeom>
        </p:spPr>
      </p:pic>
    </p:spTree>
    <p:extLst>
      <p:ext uri="{BB962C8B-B14F-4D97-AF65-F5344CB8AC3E}">
        <p14:creationId xmlns:p14="http://schemas.microsoft.com/office/powerpoint/2010/main" val="4805613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latin typeface="Times New Roman" panose="02020603050405020304" pitchFamily="18" charset="0"/>
                <a:cs typeface="Times New Roman" panose="02020603050405020304" pitchFamily="18" charset="0"/>
              </a:rPr>
              <a:t>DSA Memberships Course -Section </a:t>
            </a:r>
            <a:r>
              <a:rPr lang="en-US" sz="2400" dirty="0" smtClean="0">
                <a:latin typeface="Times New Roman" panose="02020603050405020304" pitchFamily="18" charset="0"/>
                <a:cs typeface="Times New Roman" panose="02020603050405020304" pitchFamily="18" charset="0"/>
              </a:rPr>
              <a:t>4 </a:t>
            </a:r>
            <a:r>
              <a:rPr lang="en-US" sz="2400" b="1" dirty="0">
                <a:latin typeface="Times New Roman" panose="02020603050405020304" pitchFamily="18" charset="0"/>
                <a:cs typeface="Times New Roman" panose="02020603050405020304" pitchFamily="18" charset="0"/>
              </a:rPr>
              <a:t/>
            </a:r>
            <a:br>
              <a:rPr lang="en-US" sz="2400" b="1" dirty="0">
                <a:latin typeface="Times New Roman" panose="02020603050405020304" pitchFamily="18" charset="0"/>
                <a:cs typeface="Times New Roman" panose="02020603050405020304" pitchFamily="18" charset="0"/>
              </a:rPr>
            </a:br>
            <a:r>
              <a:rPr lang="en-US" sz="2400" b="1" dirty="0">
                <a:latin typeface="Times New Roman" panose="02020603050405020304" pitchFamily="18" charset="0"/>
                <a:cs typeface="Times New Roman" panose="02020603050405020304" pitchFamily="18" charset="0"/>
              </a:rPr>
              <a:t>Renewing a DSA Membership</a:t>
            </a:r>
            <a:endParaRPr lang="en-US" sz="2400" dirty="0"/>
          </a:p>
        </p:txBody>
      </p:sp>
      <p:sp>
        <p:nvSpPr>
          <p:cNvPr id="3" name="Content Placeholder 2"/>
          <p:cNvSpPr>
            <a:spLocks noGrp="1"/>
          </p:cNvSpPr>
          <p:nvPr>
            <p:ph idx="1"/>
          </p:nvPr>
        </p:nvSpPr>
        <p:spPr>
          <a:xfrm>
            <a:off x="457200" y="1371600"/>
            <a:ext cx="8229600" cy="5105400"/>
          </a:xfrm>
          <a:solidFill>
            <a:schemeClr val="bg1"/>
          </a:solidFill>
        </p:spPr>
        <p:txBody>
          <a:bodyPr/>
          <a:lstStyle/>
          <a:p>
            <a:pPr marL="0" indent="0">
              <a:buNone/>
            </a:pPr>
            <a:r>
              <a:rPr lang="en-US" sz="1800" dirty="0" smtClean="0">
                <a:latin typeface="Times New Roman" panose="02020603050405020304" pitchFamily="18" charset="0"/>
                <a:cs typeface="Times New Roman" panose="02020603050405020304" pitchFamily="18" charset="0"/>
              </a:rPr>
              <a:t>From the Main page in the Point of Sales System, Click on the </a:t>
            </a:r>
            <a:r>
              <a:rPr lang="en-US" sz="1800" b="1" dirty="0" smtClean="0">
                <a:latin typeface="Times New Roman" panose="02020603050405020304" pitchFamily="18" charset="0"/>
                <a:cs typeface="Times New Roman" panose="02020603050405020304" pitchFamily="18" charset="0"/>
              </a:rPr>
              <a:t>“Membership” </a:t>
            </a:r>
            <a:r>
              <a:rPr lang="en-US" sz="1800" dirty="0" smtClean="0">
                <a:latin typeface="Times New Roman" panose="02020603050405020304" pitchFamily="18" charset="0"/>
                <a:cs typeface="Times New Roman" panose="02020603050405020304" pitchFamily="18" charset="0"/>
              </a:rPr>
              <a:t>button.  This will take you to the Membership options page.</a:t>
            </a:r>
          </a:p>
          <a:p>
            <a:pPr marL="0" indent="0">
              <a:buNone/>
            </a:pPr>
            <a:endParaRPr lang="en-US" dirty="0"/>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609601" y="2133600"/>
            <a:ext cx="7543800" cy="4410075"/>
          </a:xfrm>
          <a:prstGeom prst="rect">
            <a:avLst/>
          </a:prstGeom>
        </p:spPr>
      </p:pic>
      <p:sp>
        <p:nvSpPr>
          <p:cNvPr id="5" name="Rectangle 4"/>
          <p:cNvSpPr/>
          <p:nvPr/>
        </p:nvSpPr>
        <p:spPr>
          <a:xfrm>
            <a:off x="6050773" y="591967"/>
            <a:ext cx="1879041" cy="769441"/>
          </a:xfrm>
          <a:prstGeom prst="rect">
            <a:avLst/>
          </a:prstGeom>
          <a:solidFill>
            <a:schemeClr val="accent4">
              <a:lumMod val="60000"/>
              <a:lumOff val="40000"/>
            </a:schemeClr>
          </a:solidFill>
        </p:spPr>
        <p:txBody>
          <a:bodyPr wrap="none" lIns="91440" tIns="45720" rIns="91440" bIns="45720">
            <a:spAutoFit/>
          </a:bodyPr>
          <a:lstStyle/>
          <a:p>
            <a:pPr algn="ctr"/>
            <a:r>
              <a:rPr lang="en-US" sz="44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Step 3</a:t>
            </a:r>
            <a:endParaRPr lang="en-US" sz="44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
        <p:nvSpPr>
          <p:cNvPr id="6" name="Date Placeholder 5"/>
          <p:cNvSpPr>
            <a:spLocks noGrp="1"/>
          </p:cNvSpPr>
          <p:nvPr>
            <p:ph type="dt" sz="half" idx="10"/>
          </p:nvPr>
        </p:nvSpPr>
        <p:spPr/>
        <p:txBody>
          <a:bodyPr/>
          <a:lstStyle/>
          <a:p>
            <a:fld id="{6F44CDE8-E9EC-4146-BEA7-5338C30F50E1}" type="datetime1">
              <a:rPr lang="en-US" smtClean="0">
                <a:solidFill>
                  <a:srgbClr val="3E3D2D"/>
                </a:solidFill>
              </a:rPr>
              <a:t>12/28/2016</a:t>
            </a:fld>
            <a:endParaRPr lang="en-US" dirty="0">
              <a:solidFill>
                <a:srgbClr val="3E3D2D"/>
              </a:solidFill>
            </a:endParaRPr>
          </a:p>
        </p:txBody>
      </p:sp>
      <p:sp>
        <p:nvSpPr>
          <p:cNvPr id="7" name="Rectangle 6"/>
          <p:cNvSpPr/>
          <p:nvPr/>
        </p:nvSpPr>
        <p:spPr>
          <a:xfrm>
            <a:off x="5410200" y="2590800"/>
            <a:ext cx="2519614" cy="838200"/>
          </a:xfrm>
          <a:prstGeom prst="rect">
            <a:avLst/>
          </a:prstGeom>
          <a:solidFill>
            <a:schemeClr val="bg1"/>
          </a:solidFill>
          <a:ln>
            <a:solidFill>
              <a:schemeClr val="tx1">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5410200" y="2590800"/>
            <a:ext cx="2519614" cy="923330"/>
          </a:xfrm>
          <a:prstGeom prst="rect">
            <a:avLst/>
          </a:prstGeom>
          <a:noFill/>
        </p:spPr>
        <p:txBody>
          <a:bodyPr wrap="square" rtlCol="0">
            <a:spAutoFit/>
          </a:bodyPr>
          <a:lstStyle/>
          <a:p>
            <a:r>
              <a:rPr lang="en-US" dirty="0" smtClean="0">
                <a:latin typeface="Times New Roman" panose="02020603050405020304" pitchFamily="18" charset="0"/>
                <a:cs typeface="Times New Roman" panose="02020603050405020304" pitchFamily="18" charset="0"/>
              </a:rPr>
              <a:t>To begin a </a:t>
            </a:r>
            <a:r>
              <a:rPr lang="en-US" b="1" dirty="0" smtClean="0">
                <a:latin typeface="Times New Roman" panose="02020603050405020304" pitchFamily="18" charset="0"/>
                <a:cs typeface="Times New Roman" panose="02020603050405020304" pitchFamily="18" charset="0"/>
              </a:rPr>
              <a:t>renewal membership</a:t>
            </a:r>
            <a:r>
              <a:rPr lang="en-US" dirty="0" smtClean="0">
                <a:latin typeface="Times New Roman" panose="02020603050405020304" pitchFamily="18" charset="0"/>
                <a:cs typeface="Times New Roman" panose="02020603050405020304" pitchFamily="18" charset="0"/>
              </a:rPr>
              <a:t>, click the </a:t>
            </a:r>
            <a:r>
              <a:rPr lang="en-US" b="1" dirty="0" smtClean="0">
                <a:latin typeface="Times New Roman" panose="02020603050405020304" pitchFamily="18" charset="0"/>
                <a:cs typeface="Times New Roman" panose="02020603050405020304" pitchFamily="18" charset="0"/>
              </a:rPr>
              <a:t>“Membership” </a:t>
            </a:r>
            <a:r>
              <a:rPr lang="en-US" dirty="0" smtClean="0">
                <a:latin typeface="Times New Roman" panose="02020603050405020304" pitchFamily="18" charset="0"/>
                <a:cs typeface="Times New Roman" panose="02020603050405020304" pitchFamily="18" charset="0"/>
              </a:rPr>
              <a:t>button</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41543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latin typeface="Times New Roman" panose="02020603050405020304" pitchFamily="18" charset="0"/>
                <a:cs typeface="Times New Roman" panose="02020603050405020304" pitchFamily="18" charset="0"/>
              </a:rPr>
              <a:t>DSA Memberships Course -Section 4 </a:t>
            </a:r>
            <a:r>
              <a:rPr lang="en-US" sz="2400" b="1" dirty="0">
                <a:latin typeface="Times New Roman" panose="02020603050405020304" pitchFamily="18" charset="0"/>
                <a:cs typeface="Times New Roman" panose="02020603050405020304" pitchFamily="18" charset="0"/>
              </a:rPr>
              <a:t/>
            </a:r>
            <a:br>
              <a:rPr lang="en-US" sz="2400" b="1" dirty="0">
                <a:latin typeface="Times New Roman" panose="02020603050405020304" pitchFamily="18" charset="0"/>
                <a:cs typeface="Times New Roman" panose="02020603050405020304" pitchFamily="18" charset="0"/>
              </a:rPr>
            </a:br>
            <a:r>
              <a:rPr lang="en-US" sz="2400" b="1" dirty="0">
                <a:latin typeface="Times New Roman" panose="02020603050405020304" pitchFamily="18" charset="0"/>
                <a:cs typeface="Times New Roman" panose="02020603050405020304" pitchFamily="18" charset="0"/>
              </a:rPr>
              <a:t>Renewing a DSA Membership</a:t>
            </a:r>
            <a:endParaRPr lang="en-US" sz="2400" dirty="0"/>
          </a:p>
        </p:txBody>
      </p:sp>
      <p:sp>
        <p:nvSpPr>
          <p:cNvPr id="3" name="Rectangle 2"/>
          <p:cNvSpPr/>
          <p:nvPr/>
        </p:nvSpPr>
        <p:spPr>
          <a:xfrm>
            <a:off x="609600" y="1371600"/>
            <a:ext cx="8305800" cy="646331"/>
          </a:xfrm>
          <a:prstGeom prst="rect">
            <a:avLst/>
          </a:prstGeom>
          <a:solidFill>
            <a:schemeClr val="bg1"/>
          </a:solidFill>
        </p:spPr>
        <p:txBody>
          <a:bodyPr wrap="square">
            <a:spAutoFit/>
          </a:bodyPr>
          <a:lstStyle/>
          <a:p>
            <a:r>
              <a:rPr lang="en-US" dirty="0" smtClean="0">
                <a:latin typeface="Times New Roman" panose="02020603050405020304" pitchFamily="18" charset="0"/>
                <a:cs typeface="Times New Roman" panose="02020603050405020304" pitchFamily="18" charset="0"/>
              </a:rPr>
              <a:t>Click </a:t>
            </a:r>
            <a:r>
              <a:rPr lang="en-US" dirty="0">
                <a:latin typeface="Times New Roman" panose="02020603050405020304" pitchFamily="18" charset="0"/>
                <a:cs typeface="Times New Roman" panose="02020603050405020304" pitchFamily="18" charset="0"/>
              </a:rPr>
              <a:t>the appropriate age eligibility class renewal button. (e.g. 60+ Member Renew, 50-59 Member Renew or 18-49 Member Renew)</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9600" y="2017931"/>
            <a:ext cx="8153400" cy="4248381"/>
          </a:xfrm>
        </p:spPr>
      </p:pic>
      <p:sp>
        <p:nvSpPr>
          <p:cNvPr id="4" name="Date Placeholder 3"/>
          <p:cNvSpPr>
            <a:spLocks noGrp="1"/>
          </p:cNvSpPr>
          <p:nvPr>
            <p:ph type="dt" sz="half" idx="10"/>
          </p:nvPr>
        </p:nvSpPr>
        <p:spPr/>
        <p:txBody>
          <a:bodyPr/>
          <a:lstStyle/>
          <a:p>
            <a:fld id="{7C86BD68-3C2B-4E29-9CEC-78075D643945}" type="datetime1">
              <a:rPr lang="en-US" smtClean="0">
                <a:solidFill>
                  <a:srgbClr val="3E3D2D"/>
                </a:solidFill>
              </a:rPr>
              <a:t>12/28/2016</a:t>
            </a:fld>
            <a:endParaRPr lang="en-US" dirty="0">
              <a:solidFill>
                <a:srgbClr val="3E3D2D"/>
              </a:solidFill>
            </a:endParaRPr>
          </a:p>
        </p:txBody>
      </p:sp>
      <p:sp>
        <p:nvSpPr>
          <p:cNvPr id="7" name="Rectangle 6"/>
          <p:cNvSpPr/>
          <p:nvPr/>
        </p:nvSpPr>
        <p:spPr>
          <a:xfrm>
            <a:off x="4800600" y="3352800"/>
            <a:ext cx="3048000" cy="1219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4800600" y="3352800"/>
            <a:ext cx="3048000" cy="1200329"/>
          </a:xfrm>
          <a:prstGeom prst="rect">
            <a:avLst/>
          </a:prstGeom>
          <a:noFill/>
        </p:spPr>
        <p:txBody>
          <a:bodyPr wrap="square" rtlCol="0">
            <a:spAutoFit/>
          </a:bodyPr>
          <a:lstStyle/>
          <a:p>
            <a:r>
              <a:rPr lang="en-US" dirty="0" smtClean="0">
                <a:latin typeface="Times New Roman" panose="02020603050405020304" pitchFamily="18" charset="0"/>
                <a:cs typeface="Times New Roman" panose="02020603050405020304" pitchFamily="18" charset="0"/>
              </a:rPr>
              <a:t>Choose the correct renewal age eligibility group: 60+ Renewal, 50-59 Renewal, 18-49 Renewal.</a:t>
            </a:r>
            <a:endParaRPr lang="en-US" dirty="0">
              <a:latin typeface="Times New Roman" panose="02020603050405020304" pitchFamily="18" charset="0"/>
              <a:cs typeface="Times New Roman" panose="02020603050405020304" pitchFamily="18" charset="0"/>
            </a:endParaRPr>
          </a:p>
        </p:txBody>
      </p:sp>
      <p:cxnSp>
        <p:nvCxnSpPr>
          <p:cNvPr id="15" name="Curved Connector 14"/>
          <p:cNvCxnSpPr>
            <a:stCxn id="7" idx="2"/>
          </p:cNvCxnSpPr>
          <p:nvPr/>
        </p:nvCxnSpPr>
        <p:spPr>
          <a:xfrm rot="5400000">
            <a:off x="4229100" y="2705100"/>
            <a:ext cx="228600" cy="3962400"/>
          </a:xfrm>
          <a:prstGeom prst="curvedConnector2">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275346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1_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9899</TotalTime>
  <Words>874</Words>
  <Application>Microsoft Office PowerPoint</Application>
  <PresentationFormat>On-screen Show (4:3)</PresentationFormat>
  <Paragraphs>96</Paragraphs>
  <Slides>15</Slides>
  <Notes>0</Notes>
  <HiddenSlides>0</HiddenSlides>
  <MMClips>0</MMClips>
  <ScaleCrop>false</ScaleCrop>
  <HeadingPairs>
    <vt:vector size="4" baseType="variant">
      <vt:variant>
        <vt:lpstr>Theme</vt:lpstr>
      </vt:variant>
      <vt:variant>
        <vt:i4>2</vt:i4>
      </vt:variant>
      <vt:variant>
        <vt:lpstr>Slide Titles</vt:lpstr>
      </vt:variant>
      <vt:variant>
        <vt:i4>15</vt:i4>
      </vt:variant>
    </vt:vector>
  </HeadingPairs>
  <TitlesOfParts>
    <vt:vector size="17" baseType="lpstr">
      <vt:lpstr>Clarity</vt:lpstr>
      <vt:lpstr>1_Clarity</vt:lpstr>
      <vt:lpstr>Senior Affairs Point of Sale System Memberships Training Course</vt:lpstr>
      <vt:lpstr>DSA Memberships Course -Section 4  Renewing a DSA Membership</vt:lpstr>
      <vt:lpstr>DSA Memberships Course -Section 4  Renewing a DSA Membership</vt:lpstr>
      <vt:lpstr>DSA Memberships Course -Section 4  Renewing a DSA Membership</vt:lpstr>
      <vt:lpstr>DSA Memberships Course -Section 4  Renewing a DSA Membership</vt:lpstr>
      <vt:lpstr>Look for Boomer Exception</vt:lpstr>
      <vt:lpstr>DSA Memberships Course -Section 4  Renewing a DSA Membership</vt:lpstr>
      <vt:lpstr>DSA Memberships Course -Section 4  Renewing a DSA Membership</vt:lpstr>
      <vt:lpstr>DSA Memberships Course -Section 4  Renewing a DSA Membership</vt:lpstr>
      <vt:lpstr>DSA Memberships Course -Section 4  Renewing a DSA Membership</vt:lpstr>
      <vt:lpstr>DSA Memberships Course -Section 4  Renewing a DSA Membership</vt:lpstr>
      <vt:lpstr>DSA Memberships Course -Section 4  Renewing a DSA Membership</vt:lpstr>
      <vt:lpstr>DSA Memberships Course -Section 4  Renewing a DSA Membership</vt:lpstr>
      <vt:lpstr>DSA Memberships Course -Section 4  Renewing a DSA Membership</vt:lpstr>
      <vt:lpstr>DSA Memberships Course -Section 4  Renewing a DSA Membership</vt:lpstr>
    </vt:vector>
  </TitlesOfParts>
  <Company>City of Albuquerque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Senior Affairs Siriusware Memberships Training Course</dc:title>
  <dc:creator>Terrasas, Amber</dc:creator>
  <cp:lastModifiedBy>Terrasas, Amber</cp:lastModifiedBy>
  <cp:revision>30</cp:revision>
  <cp:lastPrinted>2016-04-25T22:11:10Z</cp:lastPrinted>
  <dcterms:created xsi:type="dcterms:W3CDTF">2016-04-25T15:41:38Z</dcterms:created>
  <dcterms:modified xsi:type="dcterms:W3CDTF">2016-12-28T18:55:39Z</dcterms:modified>
</cp:coreProperties>
</file>