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306" r:id="rId3"/>
    <p:sldId id="334" r:id="rId4"/>
    <p:sldId id="331" r:id="rId5"/>
    <p:sldId id="307" r:id="rId6"/>
    <p:sldId id="308" r:id="rId7"/>
    <p:sldId id="299" r:id="rId8"/>
    <p:sldId id="310" r:id="rId9"/>
    <p:sldId id="333" r:id="rId10"/>
    <p:sldId id="329" r:id="rId11"/>
    <p:sldId id="330" r:id="rId12"/>
    <p:sldId id="28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cap="all" spc="0" baseline="0">
              <a:solidFill>
                <a:schemeClr val="tx1">
                  <a:lumMod val="85000"/>
                  <a:lumOff val="1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F5A-43B7-BB2A-E0FFCD3F808D}"/>
            </c:ext>
          </c:extLst>
        </c:ser>
        <c:ser>
          <c:idx val="1"/>
          <c:order val="1"/>
          <c:tx>
            <c:strRef>
              <c:f>Sheet1!$C$1</c:f>
              <c:strCache>
                <c:ptCount val="1"/>
                <c:pt idx="0">
                  <c:v>Series 2</c:v>
                </c:pt>
              </c:strCache>
            </c:strRef>
          </c:tx>
          <c:spPr>
            <a:solidFill>
              <a:schemeClr val="accent4"/>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F5A-43B7-BB2A-E0FFCD3F808D}"/>
            </c:ext>
          </c:extLst>
        </c:ser>
        <c:ser>
          <c:idx val="2"/>
          <c:order val="2"/>
          <c:tx>
            <c:strRef>
              <c:f>Sheet1!$D$1</c:f>
              <c:strCache>
                <c:ptCount val="1"/>
                <c:pt idx="0">
                  <c:v>Series 3</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F5A-43B7-BB2A-E0FFCD3F808D}"/>
            </c:ext>
          </c:extLst>
        </c:ser>
        <c:dLbls>
          <c:showLegendKey val="0"/>
          <c:showVal val="0"/>
          <c:showCatName val="0"/>
          <c:showSerName val="0"/>
          <c:showPercent val="0"/>
          <c:showBubbleSize val="0"/>
        </c:dLbls>
        <c:gapWidth val="219"/>
        <c:overlap val="-27"/>
        <c:axId val="137033216"/>
        <c:axId val="137034752"/>
      </c:barChart>
      <c:catAx>
        <c:axId val="13703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crossAx val="137034752"/>
        <c:crosses val="autoZero"/>
        <c:auto val="1"/>
        <c:lblAlgn val="ctr"/>
        <c:lblOffset val="100"/>
        <c:noMultiLvlLbl val="0"/>
      </c:catAx>
      <c:valAx>
        <c:axId val="137034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37033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85000"/>
                  <a:lumOff val="1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cap="all" spc="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871-4C85-A71B-9D8CF8C76247}"/>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2-2871-4C85-A71B-9D8CF8C76247}"/>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3-2871-4C85-A71B-9D8CF8C76247}"/>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4-2871-4C85-A71B-9D8CF8C7624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2871-4C85-A71B-9D8CF8C76247}"/>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9AC9B-25C2-4DEE-9DC6-4E09CE78BE7E}" type="datetimeFigureOut">
              <a:rPr lang="en-US" smtClean="0"/>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D1C8A-F82E-4C3E-944A-9B3508276154}" type="slidenum">
              <a:rPr lang="en-US" smtClean="0"/>
              <a:t>‹#›</a:t>
            </a:fld>
            <a:endParaRPr lang="en-US"/>
          </a:p>
        </p:txBody>
      </p:sp>
    </p:spTree>
    <p:extLst>
      <p:ext uri="{BB962C8B-B14F-4D97-AF65-F5344CB8AC3E}">
        <p14:creationId xmlns:p14="http://schemas.microsoft.com/office/powerpoint/2010/main" val="2356600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638CE-7E76-407E-B835-9648AD79A8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623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638CE-7E76-407E-B835-9648AD79A8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1001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638CE-7E76-407E-B835-9648AD79A8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556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638CE-7E76-407E-B835-9648AD79A8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119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638CE-7E76-407E-B835-9648AD79A8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298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638CE-7E76-407E-B835-9648AD79A8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971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638CE-7E76-407E-B835-9648AD79A8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1384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4EB0350-F24E-5C49-A2FC-4CCB9019CDA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157976"/>
            <a:ext cx="12192000" cy="6858000"/>
          </a:xfrm>
          <a:prstGeom prst="rect">
            <a:avLst/>
          </a:prstGeom>
        </p:spPr>
      </p:pic>
      <p:sp>
        <p:nvSpPr>
          <p:cNvPr id="2" name="Title 1"/>
          <p:cNvSpPr>
            <a:spLocks noGrp="1"/>
          </p:cNvSpPr>
          <p:nvPr>
            <p:ph type="ctrTitle" hasCustomPrompt="1"/>
          </p:nvPr>
        </p:nvSpPr>
        <p:spPr>
          <a:xfrm>
            <a:off x="304800" y="228600"/>
            <a:ext cx="5791200" cy="1266918"/>
          </a:xfrm>
        </p:spPr>
        <p:txBody>
          <a:bodyPr/>
          <a:lstStyle>
            <a:lvl1pPr>
              <a:defRPr sz="6600" b="1" i="0" cap="all"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sz="6000" dirty="0">
                <a:latin typeface="Arial" panose="020B0604020202020204" pitchFamily="34" charset="0"/>
                <a:cs typeface="Arial" panose="020B0604020202020204" pitchFamily="34" charset="0"/>
              </a:rPr>
              <a:t>TITLE</a:t>
            </a:r>
            <a:endParaRPr lang="en-US" dirty="0"/>
          </a:p>
        </p:txBody>
      </p:sp>
      <p:sp>
        <p:nvSpPr>
          <p:cNvPr id="3" name="Subtitle 2"/>
          <p:cNvSpPr>
            <a:spLocks noGrp="1"/>
          </p:cNvSpPr>
          <p:nvPr>
            <p:ph type="subTitle" idx="1"/>
          </p:nvPr>
        </p:nvSpPr>
        <p:spPr>
          <a:xfrm>
            <a:off x="304800" y="1595106"/>
            <a:ext cx="7518400" cy="1757694"/>
          </a:xfrm>
        </p:spPr>
        <p:txBody>
          <a:bodyPr/>
          <a:lstStyle>
            <a:lvl1pPr marL="0" indent="0" algn="ctr">
              <a:buNone/>
              <a:defRPr sz="3200" baseline="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FA3AFBC7-7F1F-41AC-9A3F-F3519996FD28}"/>
              </a:ext>
            </a:extLst>
          </p:cNvPr>
          <p:cNvSpPr>
            <a:spLocks noGrp="1"/>
          </p:cNvSpPr>
          <p:nvPr>
            <p:ph type="dt" sz="half" idx="10"/>
          </p:nvPr>
        </p:nvSpPr>
        <p:spPr>
          <a:xfrm>
            <a:off x="10058400" y="228601"/>
            <a:ext cx="1524000" cy="365125"/>
          </a:xfrm>
        </p:spPr>
        <p:txBody>
          <a:bodyPr/>
          <a:lstStyle>
            <a:lvl1pPr algn="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F7FC1405-10B7-41B5-8494-043757C79B7E}" type="datetime1">
              <a:rPr lang="en-US" smtClean="0"/>
              <a:t>7/30/2024</a:t>
            </a:fld>
            <a:endParaRPr lang="en-US" dirty="0"/>
          </a:p>
        </p:txBody>
      </p:sp>
      <p:sp>
        <p:nvSpPr>
          <p:cNvPr id="5" name="Footer Placeholder 4">
            <a:extLst>
              <a:ext uri="{FF2B5EF4-FFF2-40B4-BE49-F238E27FC236}">
                <a16:creationId xmlns:a16="http://schemas.microsoft.com/office/drawing/2014/main" id="{C4AD2470-4DCB-411D-A134-3CA500AEB6CC}"/>
              </a:ext>
            </a:extLst>
          </p:cNvPr>
          <p:cNvSpPr>
            <a:spLocks noGrp="1"/>
          </p:cNvSpPr>
          <p:nvPr>
            <p:ph type="ftr" sz="quarter" idx="11"/>
          </p:nvPr>
        </p:nvSpPr>
        <p:spPr>
          <a:xfrm>
            <a:off x="609600" y="6356351"/>
            <a:ext cx="7416800" cy="365125"/>
          </a:xfrm>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AC1D4C4D-FAE3-4BD3-B6E3-4282DF608336}"/>
              </a:ext>
            </a:extLst>
          </p:cNvPr>
          <p:cNvSpPr>
            <a:spLocks noGrp="1"/>
          </p:cNvSpPr>
          <p:nvPr>
            <p:ph type="sldNum" sz="quarter" idx="12"/>
          </p:nvPr>
        </p:nvSpPr>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fld id="{C991D505-0F99-4C94-BF15-BBFDB8B6134E}" type="slidenum">
              <a:rPr lang="en-US" altLang="en-US" smtClean="0"/>
              <a:pPr/>
              <a:t>‹#›</a:t>
            </a:fld>
            <a:endParaRPr lang="en-US" altLang="en-US" dirty="0"/>
          </a:p>
        </p:txBody>
      </p:sp>
      <p:pic>
        <p:nvPicPr>
          <p:cNvPr id="9" name="Picture 8">
            <a:extLst>
              <a:ext uri="{FF2B5EF4-FFF2-40B4-BE49-F238E27FC236}">
                <a16:creationId xmlns:a16="http://schemas.microsoft.com/office/drawing/2014/main" id="{655836AC-FB30-FC41-8360-4727B87B26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25181" y="2642838"/>
            <a:ext cx="3821637" cy="4945647"/>
          </a:xfrm>
          <a:prstGeom prst="rect">
            <a:avLst/>
          </a:prstGeom>
        </p:spPr>
      </p:pic>
    </p:spTree>
    <p:extLst>
      <p:ext uri="{BB962C8B-B14F-4D97-AF65-F5344CB8AC3E}">
        <p14:creationId xmlns:p14="http://schemas.microsoft.com/office/powerpoint/2010/main" val="57291378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994CB81-6759-4D49-AFC7-0C42231E2F49}"/>
              </a:ext>
            </a:extLst>
          </p:cNvPr>
          <p:cNvSpPr>
            <a:spLocks noGrp="1"/>
          </p:cNvSpPr>
          <p:nvPr>
            <p:ph type="dt" sz="half" idx="10"/>
          </p:nvPr>
        </p:nvSpPr>
        <p:spPr>
          <a:xfrm>
            <a:off x="10058400" y="381001"/>
            <a:ext cx="1524000" cy="365125"/>
          </a:xfrm>
        </p:spPr>
        <p:txBody>
          <a:bodyPr/>
          <a:lstStyle>
            <a:lvl1pPr algn="r">
              <a:defRPr/>
            </a:lvl1pPr>
          </a:lstStyle>
          <a:p>
            <a:pPr>
              <a:defRPr/>
            </a:pPr>
            <a:fld id="{669AAEC2-7005-432D-A520-6FAAA9D05DE6}" type="datetime1">
              <a:rPr lang="en-US" smtClean="0"/>
              <a:t>7/30/2024</a:t>
            </a:fld>
            <a:endParaRPr lang="en-US" dirty="0"/>
          </a:p>
        </p:txBody>
      </p:sp>
      <p:sp>
        <p:nvSpPr>
          <p:cNvPr id="3" name="Footer Placeholder 4">
            <a:extLst>
              <a:ext uri="{FF2B5EF4-FFF2-40B4-BE49-F238E27FC236}">
                <a16:creationId xmlns:a16="http://schemas.microsoft.com/office/drawing/2014/main" id="{8730F103-F462-49F9-BD5B-1640FE53B9DA}"/>
              </a:ext>
            </a:extLst>
          </p:cNvPr>
          <p:cNvSpPr>
            <a:spLocks noGrp="1"/>
          </p:cNvSpPr>
          <p:nvPr>
            <p:ph type="ftr" sz="quarter" idx="11"/>
          </p:nvPr>
        </p:nvSpPr>
        <p:spPr>
          <a:xfrm>
            <a:off x="711200" y="6356351"/>
            <a:ext cx="7315200" cy="365125"/>
          </a:xfrm>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B3DAC21A-37D2-483E-B51D-2A87BADF826E}"/>
              </a:ext>
            </a:extLst>
          </p:cNvPr>
          <p:cNvSpPr>
            <a:spLocks noGrp="1"/>
          </p:cNvSpPr>
          <p:nvPr>
            <p:ph type="sldNum" sz="quarter" idx="12"/>
          </p:nvPr>
        </p:nvSpPr>
        <p:spPr/>
        <p:txBody>
          <a:bodyPr/>
          <a:lstStyle>
            <a:lvl1pPr>
              <a:defRPr/>
            </a:lvl1pPr>
          </a:lstStyle>
          <a:p>
            <a:fld id="{CA471BA2-E43B-4870-9DDD-211C47887B01}" type="slidenum">
              <a:rPr lang="en-US" altLang="en-US"/>
              <a:pPr/>
              <a:t>‹#›</a:t>
            </a:fld>
            <a:endParaRPr lang="en-US" altLang="en-US" dirty="0"/>
          </a:p>
        </p:txBody>
      </p:sp>
      <p:pic>
        <p:nvPicPr>
          <p:cNvPr id="6" name="Picture 5">
            <a:extLst>
              <a:ext uri="{FF2B5EF4-FFF2-40B4-BE49-F238E27FC236}">
                <a16:creationId xmlns:a16="http://schemas.microsoft.com/office/drawing/2014/main" id="{F486FF8F-7740-B840-AF92-A063BDE059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3025" y="-1065084"/>
            <a:ext cx="4687836" cy="3622419"/>
          </a:xfrm>
          <a:prstGeom prst="rect">
            <a:avLst/>
          </a:prstGeom>
        </p:spPr>
      </p:pic>
    </p:spTree>
    <p:extLst>
      <p:ext uri="{BB962C8B-B14F-4D97-AF65-F5344CB8AC3E}">
        <p14:creationId xmlns:p14="http://schemas.microsoft.com/office/powerpoint/2010/main" val="227524771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baseline="0">
                <a:solidFill>
                  <a:srgbClr val="80BC03"/>
                </a:solidFill>
              </a:defRPr>
            </a:lvl1pPr>
          </a:lstStyle>
          <a:p>
            <a:r>
              <a:rPr lang="en-US" dirty="0"/>
              <a:t>Click to edit Master title style</a:t>
            </a:r>
          </a:p>
        </p:txBody>
      </p:sp>
      <p:sp>
        <p:nvSpPr>
          <p:cNvPr id="3" name="Content Placeholder 2"/>
          <p:cNvSpPr>
            <a:spLocks noGrp="1"/>
          </p:cNvSpPr>
          <p:nvPr>
            <p:ph idx="1"/>
          </p:nvPr>
        </p:nvSpPr>
        <p:spPr>
          <a:xfrm>
            <a:off x="4766733" y="273051"/>
            <a:ext cx="5088467" cy="5853113"/>
          </a:xfrm>
        </p:spPr>
        <p:txBody>
          <a:bodyPr/>
          <a:lstStyle>
            <a:lvl1pPr>
              <a:defRPr sz="3200"/>
            </a:lvl1pPr>
            <a:lvl2pPr>
              <a:defRPr sz="2800"/>
            </a:lvl2pPr>
            <a:lvl3pPr>
              <a:defRPr sz="2400"/>
            </a:lvl3pPr>
            <a:lvl4pPr>
              <a:defRPr sz="2000"/>
            </a:lvl4pPr>
            <a:lvl5pPr>
              <a:defRPr sz="1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5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3">
            <a:extLst>
              <a:ext uri="{FF2B5EF4-FFF2-40B4-BE49-F238E27FC236}">
                <a16:creationId xmlns:a16="http://schemas.microsoft.com/office/drawing/2014/main" id="{E23423FF-B7FB-42AA-BC5F-D4708D6E6205}"/>
              </a:ext>
            </a:extLst>
          </p:cNvPr>
          <p:cNvSpPr>
            <a:spLocks noGrp="1"/>
          </p:cNvSpPr>
          <p:nvPr>
            <p:ph type="dt" sz="half" idx="10"/>
          </p:nvPr>
        </p:nvSpPr>
        <p:spPr>
          <a:xfrm>
            <a:off x="10058400" y="366713"/>
            <a:ext cx="1524000" cy="365125"/>
          </a:xfrm>
        </p:spPr>
        <p:txBody>
          <a:bodyPr/>
          <a:lstStyle>
            <a:lvl1pPr algn="r">
              <a:defRPr/>
            </a:lvl1pPr>
          </a:lstStyle>
          <a:p>
            <a:pPr>
              <a:defRPr/>
            </a:pPr>
            <a:fld id="{14489DB1-2CD0-4AF7-87E3-AC9C8EABB1B9}" type="datetime1">
              <a:rPr lang="en-US" smtClean="0"/>
              <a:t>7/30/2024</a:t>
            </a:fld>
            <a:endParaRPr lang="en-US" dirty="0"/>
          </a:p>
        </p:txBody>
      </p:sp>
      <p:sp>
        <p:nvSpPr>
          <p:cNvPr id="6" name="Footer Placeholder 4">
            <a:extLst>
              <a:ext uri="{FF2B5EF4-FFF2-40B4-BE49-F238E27FC236}">
                <a16:creationId xmlns:a16="http://schemas.microsoft.com/office/drawing/2014/main" id="{D597CE16-3B8A-4A9C-883A-B6422300567F}"/>
              </a:ext>
            </a:extLst>
          </p:cNvPr>
          <p:cNvSpPr>
            <a:spLocks noGrp="1"/>
          </p:cNvSpPr>
          <p:nvPr>
            <p:ph type="ftr" sz="quarter" idx="11"/>
          </p:nvPr>
        </p:nvSpPr>
        <p:spPr>
          <a:xfrm>
            <a:off x="609600" y="6356351"/>
            <a:ext cx="7416800" cy="365125"/>
          </a:xfrm>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D8C27BC0-7CE8-4845-871B-71F10146F87B}"/>
              </a:ext>
            </a:extLst>
          </p:cNvPr>
          <p:cNvSpPr>
            <a:spLocks noGrp="1"/>
          </p:cNvSpPr>
          <p:nvPr>
            <p:ph type="sldNum" sz="quarter" idx="12"/>
          </p:nvPr>
        </p:nvSpPr>
        <p:spPr/>
        <p:txBody>
          <a:bodyPr/>
          <a:lstStyle>
            <a:lvl1pPr>
              <a:defRPr/>
            </a:lvl1pPr>
          </a:lstStyle>
          <a:p>
            <a:fld id="{B825CD8C-D00B-4AF3-AA29-B158885D016E}" type="slidenum">
              <a:rPr lang="en-US" altLang="en-US"/>
              <a:pPr/>
              <a:t>‹#›</a:t>
            </a:fld>
            <a:endParaRPr lang="en-US" altLang="en-US" dirty="0"/>
          </a:p>
        </p:txBody>
      </p:sp>
    </p:spTree>
    <p:extLst>
      <p:ext uri="{BB962C8B-B14F-4D97-AF65-F5344CB8AC3E}">
        <p14:creationId xmlns:p14="http://schemas.microsoft.com/office/powerpoint/2010/main" val="26937186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5571B6"/>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5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C0714A5F-BA8C-4B10-955B-6AF43B31983B}"/>
              </a:ext>
            </a:extLst>
          </p:cNvPr>
          <p:cNvSpPr>
            <a:spLocks noGrp="1"/>
          </p:cNvSpPr>
          <p:nvPr>
            <p:ph type="dt" sz="half" idx="10"/>
          </p:nvPr>
        </p:nvSpPr>
        <p:spPr>
          <a:xfrm>
            <a:off x="9956800" y="357188"/>
            <a:ext cx="1625600" cy="365125"/>
          </a:xfrm>
        </p:spPr>
        <p:txBody>
          <a:bodyPr/>
          <a:lstStyle>
            <a:lvl1pPr algn="r">
              <a:defRPr/>
            </a:lvl1pPr>
          </a:lstStyle>
          <a:p>
            <a:pPr>
              <a:defRPr/>
            </a:pPr>
            <a:fld id="{F7320EE8-4342-4F40-BB64-4411DAFD6AC1}" type="datetime1">
              <a:rPr lang="en-US" smtClean="0"/>
              <a:t>7/30/2024</a:t>
            </a:fld>
            <a:endParaRPr lang="en-US" dirty="0"/>
          </a:p>
        </p:txBody>
      </p:sp>
      <p:sp>
        <p:nvSpPr>
          <p:cNvPr id="6" name="Footer Placeholder 4">
            <a:extLst>
              <a:ext uri="{FF2B5EF4-FFF2-40B4-BE49-F238E27FC236}">
                <a16:creationId xmlns:a16="http://schemas.microsoft.com/office/drawing/2014/main" id="{DA763036-EED3-4E4C-B92F-5489873193D7}"/>
              </a:ext>
            </a:extLst>
          </p:cNvPr>
          <p:cNvSpPr>
            <a:spLocks noGrp="1"/>
          </p:cNvSpPr>
          <p:nvPr>
            <p:ph type="ftr" sz="quarter" idx="11"/>
          </p:nvPr>
        </p:nvSpPr>
        <p:spPr>
          <a:xfrm>
            <a:off x="609600" y="6356351"/>
            <a:ext cx="7416800" cy="365125"/>
          </a:xfrm>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C57B957-59C1-46AD-AA5B-1799645589EC}"/>
              </a:ext>
            </a:extLst>
          </p:cNvPr>
          <p:cNvSpPr>
            <a:spLocks noGrp="1"/>
          </p:cNvSpPr>
          <p:nvPr>
            <p:ph type="sldNum" sz="quarter" idx="12"/>
          </p:nvPr>
        </p:nvSpPr>
        <p:spPr/>
        <p:txBody>
          <a:bodyPr/>
          <a:lstStyle>
            <a:lvl1pPr>
              <a:defRPr/>
            </a:lvl1pPr>
          </a:lstStyle>
          <a:p>
            <a:fld id="{A6B91338-2059-493C-9FB3-5F62D80AD1EB}" type="slidenum">
              <a:rPr lang="en-US" altLang="en-US"/>
              <a:pPr/>
              <a:t>‹#›</a:t>
            </a:fld>
            <a:endParaRPr lang="en-US" altLang="en-US" dirty="0"/>
          </a:p>
        </p:txBody>
      </p:sp>
    </p:spTree>
    <p:extLst>
      <p:ext uri="{BB962C8B-B14F-4D97-AF65-F5344CB8AC3E}">
        <p14:creationId xmlns:p14="http://schemas.microsoft.com/office/powerpoint/2010/main" val="25272870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1421" y="4800600"/>
            <a:ext cx="8455379" cy="566738"/>
          </a:xfrm>
        </p:spPr>
        <p:txBody>
          <a:bodyPr anchor="b"/>
          <a:lstStyle>
            <a:lvl1pPr algn="l">
              <a:defRPr sz="2000" b="1">
                <a:solidFill>
                  <a:srgbClr val="80BC03"/>
                </a:solidFill>
              </a:defRPr>
            </a:lvl1pPr>
          </a:lstStyle>
          <a:p>
            <a:r>
              <a:rPr lang="en-US" dirty="0"/>
              <a:t>Click to edit Master title style</a:t>
            </a:r>
          </a:p>
        </p:txBody>
      </p:sp>
      <p:sp>
        <p:nvSpPr>
          <p:cNvPr id="4" name="Text Placeholder 3"/>
          <p:cNvSpPr>
            <a:spLocks noGrp="1"/>
          </p:cNvSpPr>
          <p:nvPr>
            <p:ph type="body" sz="half" idx="2"/>
          </p:nvPr>
        </p:nvSpPr>
        <p:spPr>
          <a:xfrm>
            <a:off x="1501421" y="5367338"/>
            <a:ext cx="8455379" cy="804862"/>
          </a:xfrm>
        </p:spPr>
        <p:txBody>
          <a:bodyPr/>
          <a:lstStyle>
            <a:lvl1pPr marL="0" indent="0">
              <a:buNone/>
              <a:defRPr sz="15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C0714A5F-BA8C-4B10-955B-6AF43B31983B}"/>
              </a:ext>
            </a:extLst>
          </p:cNvPr>
          <p:cNvSpPr>
            <a:spLocks noGrp="1"/>
          </p:cNvSpPr>
          <p:nvPr>
            <p:ph type="dt" sz="half" idx="10"/>
          </p:nvPr>
        </p:nvSpPr>
        <p:spPr>
          <a:xfrm>
            <a:off x="9956800" y="357188"/>
            <a:ext cx="1625600" cy="365125"/>
          </a:xfrm>
        </p:spPr>
        <p:txBody>
          <a:bodyPr/>
          <a:lstStyle>
            <a:lvl1pPr algn="r">
              <a:defRPr/>
            </a:lvl1pPr>
          </a:lstStyle>
          <a:p>
            <a:pPr>
              <a:defRPr/>
            </a:pPr>
            <a:fld id="{4EFCC09C-09C4-4A17-A160-C006B693DB1B}" type="datetime1">
              <a:rPr lang="en-US" smtClean="0"/>
              <a:t>7/30/2024</a:t>
            </a:fld>
            <a:endParaRPr lang="en-US" dirty="0"/>
          </a:p>
        </p:txBody>
      </p:sp>
      <p:sp>
        <p:nvSpPr>
          <p:cNvPr id="6" name="Footer Placeholder 4">
            <a:extLst>
              <a:ext uri="{FF2B5EF4-FFF2-40B4-BE49-F238E27FC236}">
                <a16:creationId xmlns:a16="http://schemas.microsoft.com/office/drawing/2014/main" id="{DA763036-EED3-4E4C-B92F-5489873193D7}"/>
              </a:ext>
            </a:extLst>
          </p:cNvPr>
          <p:cNvSpPr>
            <a:spLocks noGrp="1"/>
          </p:cNvSpPr>
          <p:nvPr>
            <p:ph type="ftr" sz="quarter" idx="11"/>
          </p:nvPr>
        </p:nvSpPr>
        <p:spPr>
          <a:xfrm>
            <a:off x="609600" y="6356351"/>
            <a:ext cx="7416800" cy="365125"/>
          </a:xfrm>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C57B957-59C1-46AD-AA5B-1799645589EC}"/>
              </a:ext>
            </a:extLst>
          </p:cNvPr>
          <p:cNvSpPr>
            <a:spLocks noGrp="1"/>
          </p:cNvSpPr>
          <p:nvPr>
            <p:ph type="sldNum" sz="quarter" idx="12"/>
          </p:nvPr>
        </p:nvSpPr>
        <p:spPr/>
        <p:txBody>
          <a:bodyPr/>
          <a:lstStyle>
            <a:lvl1pPr>
              <a:defRPr/>
            </a:lvl1pPr>
          </a:lstStyle>
          <a:p>
            <a:fld id="{A6B91338-2059-493C-9FB3-5F62D80AD1EB}" type="slidenum">
              <a:rPr lang="en-US" altLang="en-US"/>
              <a:pPr/>
              <a:t>‹#›</a:t>
            </a:fld>
            <a:endParaRPr lang="en-US" altLang="en-US" dirty="0"/>
          </a:p>
        </p:txBody>
      </p:sp>
      <p:sp>
        <p:nvSpPr>
          <p:cNvPr id="10" name="Media Placeholder 12">
            <a:extLst>
              <a:ext uri="{FF2B5EF4-FFF2-40B4-BE49-F238E27FC236}">
                <a16:creationId xmlns:a16="http://schemas.microsoft.com/office/drawing/2014/main" id="{3FB0F2B2-057D-42B4-AAA9-48F6EC61D550}"/>
              </a:ext>
            </a:extLst>
          </p:cNvPr>
          <p:cNvSpPr>
            <a:spLocks noGrp="1"/>
          </p:cNvSpPr>
          <p:nvPr>
            <p:ph type="media" sz="quarter" idx="13"/>
          </p:nvPr>
        </p:nvSpPr>
        <p:spPr>
          <a:xfrm>
            <a:off x="1500717" y="1143000"/>
            <a:ext cx="8455379" cy="3429000"/>
          </a:xfrm>
        </p:spPr>
        <p:txBody>
          <a:bodyPr/>
          <a:lstStyle/>
          <a:p>
            <a:r>
              <a:rPr lang="en-US" dirty="0"/>
              <a:t>Click icon to add media</a:t>
            </a:r>
          </a:p>
        </p:txBody>
      </p:sp>
      <p:sp>
        <p:nvSpPr>
          <p:cNvPr id="3" name="Rectangle 2">
            <a:extLst>
              <a:ext uri="{FF2B5EF4-FFF2-40B4-BE49-F238E27FC236}">
                <a16:creationId xmlns:a16="http://schemas.microsoft.com/office/drawing/2014/main" id="{EBC58E2C-E7C8-4F0B-8680-DB3D190C3781}"/>
              </a:ext>
            </a:extLst>
          </p:cNvPr>
          <p:cNvSpPr/>
          <p:nvPr userDrawn="1"/>
        </p:nvSpPr>
        <p:spPr>
          <a:xfrm>
            <a:off x="1501421" y="1143000"/>
            <a:ext cx="8455379"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4576566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5400000">
            <a:off x="-2530476" y="2667000"/>
            <a:ext cx="6584952" cy="1524000"/>
          </a:xfrm>
        </p:spPr>
        <p:txBody>
          <a:bodyPr/>
          <a:lstStyle/>
          <a:p>
            <a:r>
              <a:rPr lang="en-US" dirty="0"/>
              <a:t>Master title</a:t>
            </a:r>
          </a:p>
        </p:txBody>
      </p:sp>
      <p:sp>
        <p:nvSpPr>
          <p:cNvPr id="4" name="Date Placeholder 3">
            <a:extLst>
              <a:ext uri="{FF2B5EF4-FFF2-40B4-BE49-F238E27FC236}">
                <a16:creationId xmlns:a16="http://schemas.microsoft.com/office/drawing/2014/main" id="{6747E44B-B8AA-4783-8708-5FAE0DB5626B}"/>
              </a:ext>
            </a:extLst>
          </p:cNvPr>
          <p:cNvSpPr>
            <a:spLocks noGrp="1"/>
          </p:cNvSpPr>
          <p:nvPr>
            <p:ph type="dt" sz="half" idx="10"/>
          </p:nvPr>
        </p:nvSpPr>
        <p:spPr>
          <a:xfrm>
            <a:off x="10060242" y="317155"/>
            <a:ext cx="1524004" cy="365125"/>
          </a:xfrm>
        </p:spPr>
        <p:txBody>
          <a:bodyPr/>
          <a:lstStyle>
            <a:lvl1pPr algn="r">
              <a:defRPr/>
            </a:lvl1pPr>
          </a:lstStyle>
          <a:p>
            <a:pPr>
              <a:defRPr/>
            </a:pPr>
            <a:fld id="{9B8D81FD-3F5F-4130-AF4B-308EC763CA5D}" type="datetime1">
              <a:rPr lang="en-US" smtClean="0"/>
              <a:t>7/30/2024</a:t>
            </a:fld>
            <a:endParaRPr lang="en-US" dirty="0"/>
          </a:p>
        </p:txBody>
      </p:sp>
      <p:sp>
        <p:nvSpPr>
          <p:cNvPr id="5" name="Footer Placeholder 4">
            <a:extLst>
              <a:ext uri="{FF2B5EF4-FFF2-40B4-BE49-F238E27FC236}">
                <a16:creationId xmlns:a16="http://schemas.microsoft.com/office/drawing/2014/main" id="{98799EEE-40D1-4953-A47D-BFDC83DF79E9}"/>
              </a:ext>
            </a:extLst>
          </p:cNvPr>
          <p:cNvSpPr>
            <a:spLocks noGrp="1"/>
          </p:cNvSpPr>
          <p:nvPr>
            <p:ph type="ftr" sz="quarter" idx="11"/>
          </p:nvPr>
        </p:nvSpPr>
        <p:spPr>
          <a:xfrm>
            <a:off x="2131760" y="6356351"/>
            <a:ext cx="5894641" cy="365125"/>
          </a:xfr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94C1007-31A2-49C0-BF34-A4268DE4E651}"/>
              </a:ext>
            </a:extLst>
          </p:cNvPr>
          <p:cNvSpPr>
            <a:spLocks noGrp="1"/>
          </p:cNvSpPr>
          <p:nvPr>
            <p:ph type="sldNum" sz="quarter" idx="12"/>
          </p:nvPr>
        </p:nvSpPr>
        <p:spPr/>
        <p:txBody>
          <a:bodyPr/>
          <a:lstStyle>
            <a:lvl1pPr>
              <a:defRPr/>
            </a:lvl1pPr>
          </a:lstStyle>
          <a:p>
            <a:fld id="{4246A34B-83CC-40DC-BA46-63B827245A3F}" type="slidenum">
              <a:rPr lang="en-US" altLang="en-US"/>
              <a:pPr/>
              <a:t>‹#›</a:t>
            </a:fld>
            <a:endParaRPr lang="en-US" altLang="en-US" dirty="0"/>
          </a:p>
        </p:txBody>
      </p:sp>
      <p:graphicFrame>
        <p:nvGraphicFramePr>
          <p:cNvPr id="12" name="Chart 11">
            <a:extLst>
              <a:ext uri="{FF2B5EF4-FFF2-40B4-BE49-F238E27FC236}">
                <a16:creationId xmlns:a16="http://schemas.microsoft.com/office/drawing/2014/main" id="{87B3AA06-2F0C-413C-8C45-78881D6AF42D}"/>
              </a:ext>
            </a:extLst>
          </p:cNvPr>
          <p:cNvGraphicFramePr/>
          <p:nvPr userDrawn="1">
            <p:extLst>
              <p:ext uri="{D42A27DB-BD31-4B8C-83A1-F6EECF244321}">
                <p14:modId xmlns:p14="http://schemas.microsoft.com/office/powerpoint/2010/main" val="2482003974"/>
              </p:ext>
            </p:extLst>
          </p:nvPr>
        </p:nvGraphicFramePr>
        <p:xfrm>
          <a:off x="2032000" y="1219200"/>
          <a:ext cx="7406468"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73195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5400000">
            <a:off x="-2530476" y="2667000"/>
            <a:ext cx="6584952" cy="1524000"/>
          </a:xfrm>
        </p:spPr>
        <p:txBody>
          <a:bodyPr/>
          <a:lstStyle/>
          <a:p>
            <a:r>
              <a:rPr lang="en-US" dirty="0"/>
              <a:t>Master title</a:t>
            </a:r>
          </a:p>
        </p:txBody>
      </p:sp>
      <p:sp>
        <p:nvSpPr>
          <p:cNvPr id="4" name="Date Placeholder 3">
            <a:extLst>
              <a:ext uri="{FF2B5EF4-FFF2-40B4-BE49-F238E27FC236}">
                <a16:creationId xmlns:a16="http://schemas.microsoft.com/office/drawing/2014/main" id="{6747E44B-B8AA-4783-8708-5FAE0DB5626B}"/>
              </a:ext>
            </a:extLst>
          </p:cNvPr>
          <p:cNvSpPr>
            <a:spLocks noGrp="1"/>
          </p:cNvSpPr>
          <p:nvPr>
            <p:ph type="dt" sz="half" idx="10"/>
          </p:nvPr>
        </p:nvSpPr>
        <p:spPr>
          <a:xfrm>
            <a:off x="10060242" y="317155"/>
            <a:ext cx="1524004" cy="365125"/>
          </a:xfrm>
        </p:spPr>
        <p:txBody>
          <a:bodyPr/>
          <a:lstStyle>
            <a:lvl1pPr algn="r">
              <a:defRPr/>
            </a:lvl1pPr>
          </a:lstStyle>
          <a:p>
            <a:pPr>
              <a:defRPr/>
            </a:pPr>
            <a:fld id="{0A987A13-4114-4535-A67F-1602FC3F0F62}" type="datetime1">
              <a:rPr lang="en-US" smtClean="0"/>
              <a:t>7/30/2024</a:t>
            </a:fld>
            <a:endParaRPr lang="en-US" dirty="0"/>
          </a:p>
        </p:txBody>
      </p:sp>
      <p:sp>
        <p:nvSpPr>
          <p:cNvPr id="5" name="Footer Placeholder 4">
            <a:extLst>
              <a:ext uri="{FF2B5EF4-FFF2-40B4-BE49-F238E27FC236}">
                <a16:creationId xmlns:a16="http://schemas.microsoft.com/office/drawing/2014/main" id="{98799EEE-40D1-4953-A47D-BFDC83DF79E9}"/>
              </a:ext>
            </a:extLst>
          </p:cNvPr>
          <p:cNvSpPr>
            <a:spLocks noGrp="1"/>
          </p:cNvSpPr>
          <p:nvPr>
            <p:ph type="ftr" sz="quarter" idx="11"/>
          </p:nvPr>
        </p:nvSpPr>
        <p:spPr>
          <a:xfrm>
            <a:off x="2131760" y="6356351"/>
            <a:ext cx="5894641" cy="365125"/>
          </a:xfr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94C1007-31A2-49C0-BF34-A4268DE4E651}"/>
              </a:ext>
            </a:extLst>
          </p:cNvPr>
          <p:cNvSpPr>
            <a:spLocks noGrp="1"/>
          </p:cNvSpPr>
          <p:nvPr>
            <p:ph type="sldNum" sz="quarter" idx="12"/>
          </p:nvPr>
        </p:nvSpPr>
        <p:spPr/>
        <p:txBody>
          <a:bodyPr/>
          <a:lstStyle>
            <a:lvl1pPr>
              <a:defRPr/>
            </a:lvl1pPr>
          </a:lstStyle>
          <a:p>
            <a:fld id="{4246A34B-83CC-40DC-BA46-63B827245A3F}" type="slidenum">
              <a:rPr lang="en-US" altLang="en-US"/>
              <a:pPr/>
              <a:t>‹#›</a:t>
            </a:fld>
            <a:endParaRPr lang="en-US" altLang="en-US" dirty="0"/>
          </a:p>
        </p:txBody>
      </p:sp>
      <p:graphicFrame>
        <p:nvGraphicFramePr>
          <p:cNvPr id="10" name="Chart 9">
            <a:extLst>
              <a:ext uri="{FF2B5EF4-FFF2-40B4-BE49-F238E27FC236}">
                <a16:creationId xmlns:a16="http://schemas.microsoft.com/office/drawing/2014/main" id="{6E813A55-ACDF-4C56-B493-97F941DD8ABA}"/>
              </a:ext>
            </a:extLst>
          </p:cNvPr>
          <p:cNvGraphicFramePr/>
          <p:nvPr userDrawn="1">
            <p:extLst>
              <p:ext uri="{D42A27DB-BD31-4B8C-83A1-F6EECF244321}">
                <p14:modId xmlns:p14="http://schemas.microsoft.com/office/powerpoint/2010/main" val="255160828"/>
              </p:ext>
            </p:extLst>
          </p:nvPr>
        </p:nvGraphicFramePr>
        <p:xfrm>
          <a:off x="2032000" y="1092200"/>
          <a:ext cx="8534400" cy="447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36362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C73BDA4-88E2-A147-BA43-95321348F320}"/>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04800" y="228600"/>
            <a:ext cx="5791200" cy="1266918"/>
          </a:xfrm>
        </p:spPr>
        <p:txBody>
          <a:bodyPr/>
          <a:lstStyle>
            <a:lvl1pPr>
              <a:defRPr sz="6600" b="1" i="0" cap="all"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sz="6000" dirty="0">
                <a:latin typeface="Arial" panose="020B0604020202020204" pitchFamily="34" charset="0"/>
                <a:cs typeface="Arial" panose="020B0604020202020204" pitchFamily="34" charset="0"/>
              </a:rPr>
              <a:t>TITLE</a:t>
            </a:r>
            <a:endParaRPr lang="en-US" dirty="0"/>
          </a:p>
        </p:txBody>
      </p:sp>
      <p:sp>
        <p:nvSpPr>
          <p:cNvPr id="3" name="Subtitle 2"/>
          <p:cNvSpPr>
            <a:spLocks noGrp="1"/>
          </p:cNvSpPr>
          <p:nvPr>
            <p:ph type="subTitle" idx="1"/>
          </p:nvPr>
        </p:nvSpPr>
        <p:spPr>
          <a:xfrm>
            <a:off x="304800" y="1595106"/>
            <a:ext cx="7518400" cy="1757694"/>
          </a:xfrm>
        </p:spPr>
        <p:txBody>
          <a:bodyPr/>
          <a:lstStyle>
            <a:lvl1pPr marL="0" indent="0" algn="ctr">
              <a:buNone/>
              <a:defRPr sz="3200" baseline="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A3AFBC7-7F1F-41AC-9A3F-F3519996FD28}"/>
              </a:ext>
            </a:extLst>
          </p:cNvPr>
          <p:cNvSpPr>
            <a:spLocks noGrp="1"/>
          </p:cNvSpPr>
          <p:nvPr>
            <p:ph type="dt" sz="half" idx="10"/>
          </p:nvPr>
        </p:nvSpPr>
        <p:spPr>
          <a:xfrm>
            <a:off x="10058400" y="228601"/>
            <a:ext cx="1524000" cy="365125"/>
          </a:xfrm>
        </p:spPr>
        <p:txBody>
          <a:bodyPr/>
          <a:lstStyle>
            <a:lvl1pPr algn="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9FAF8B7D-E17D-4B59-8D4A-0A1FE67DBD06}" type="datetime1">
              <a:rPr lang="en-US" smtClean="0"/>
              <a:t>7/30/2024</a:t>
            </a:fld>
            <a:endParaRPr lang="en-US" dirty="0"/>
          </a:p>
        </p:txBody>
      </p:sp>
      <p:sp>
        <p:nvSpPr>
          <p:cNvPr id="5" name="Footer Placeholder 4">
            <a:extLst>
              <a:ext uri="{FF2B5EF4-FFF2-40B4-BE49-F238E27FC236}">
                <a16:creationId xmlns:a16="http://schemas.microsoft.com/office/drawing/2014/main" id="{C4AD2470-4DCB-411D-A134-3CA500AEB6CC}"/>
              </a:ext>
            </a:extLst>
          </p:cNvPr>
          <p:cNvSpPr>
            <a:spLocks noGrp="1"/>
          </p:cNvSpPr>
          <p:nvPr>
            <p:ph type="ftr" sz="quarter" idx="11"/>
          </p:nvPr>
        </p:nvSpPr>
        <p:spPr>
          <a:xfrm>
            <a:off x="609600" y="6356351"/>
            <a:ext cx="5486400" cy="365125"/>
          </a:xfrm>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AC1D4C4D-FAE3-4BD3-B6E3-4282DF608336}"/>
              </a:ext>
            </a:extLst>
          </p:cNvPr>
          <p:cNvSpPr>
            <a:spLocks noGrp="1"/>
          </p:cNvSpPr>
          <p:nvPr>
            <p:ph type="sldNum" sz="quarter" idx="12"/>
          </p:nvPr>
        </p:nvSpPr>
        <p:spPr>
          <a:xfrm>
            <a:off x="6502400" y="6356351"/>
            <a:ext cx="2844800" cy="365125"/>
          </a:xfrm>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fld id="{C991D505-0F99-4C94-BF15-BBFDB8B6134E}" type="slidenum">
              <a:rPr lang="en-US" altLang="en-US" smtClean="0"/>
              <a:pPr/>
              <a:t>‹#›</a:t>
            </a:fld>
            <a:endParaRPr lang="en-US" altLang="en-US" dirty="0"/>
          </a:p>
        </p:txBody>
      </p:sp>
      <p:pic>
        <p:nvPicPr>
          <p:cNvPr id="9" name="Picture 8">
            <a:extLst>
              <a:ext uri="{FF2B5EF4-FFF2-40B4-BE49-F238E27FC236}">
                <a16:creationId xmlns:a16="http://schemas.microsoft.com/office/drawing/2014/main" id="{8F408597-A431-824D-893F-12136D9B34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64237" y="4351071"/>
            <a:ext cx="4379232" cy="3383952"/>
          </a:xfrm>
          <a:prstGeom prst="rect">
            <a:avLst/>
          </a:prstGeom>
        </p:spPr>
      </p:pic>
    </p:spTree>
    <p:extLst>
      <p:ext uri="{BB962C8B-B14F-4D97-AF65-F5344CB8AC3E}">
        <p14:creationId xmlns:p14="http://schemas.microsoft.com/office/powerpoint/2010/main" val="311587706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5A5BB0-E006-924D-9DAB-60BB02C356A2}"/>
              </a:ext>
            </a:extLst>
          </p:cNvPr>
          <p:cNvSpPr/>
          <p:nvPr userDrawn="1"/>
        </p:nvSpPr>
        <p:spPr>
          <a:xfrm>
            <a:off x="0" y="1"/>
            <a:ext cx="1625600" cy="6858000"/>
          </a:xfrm>
          <a:prstGeom prst="rect">
            <a:avLst/>
          </a:prstGeom>
          <a:solidFill>
            <a:srgbClr val="80B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rot="5400000">
            <a:off x="-2428875" y="2667000"/>
            <a:ext cx="6584949" cy="1524000"/>
          </a:xfrm>
        </p:spPr>
        <p:txBody>
          <a:bodyPr/>
          <a:lstStyle>
            <a:lvl1pPr>
              <a:defRPr sz="6600" b="1" i="0" cap="all" baseline="0">
                <a:solidFill>
                  <a:schemeClr val="bg1"/>
                </a:solidFill>
                <a:latin typeface="Publica Play" pitchFamily="2" charset="77"/>
                <a:cs typeface="Arial" panose="020B0604020202020204" pitchFamily="34" charset="0"/>
              </a:defRPr>
            </a:lvl1pPr>
          </a:lstStyle>
          <a:p>
            <a:r>
              <a:rPr lang="en-US" dirty="0"/>
              <a:t>Master title</a:t>
            </a:r>
          </a:p>
        </p:txBody>
      </p:sp>
      <p:sp>
        <p:nvSpPr>
          <p:cNvPr id="3" name="Content Placeholder 2"/>
          <p:cNvSpPr>
            <a:spLocks noGrp="1"/>
          </p:cNvSpPr>
          <p:nvPr>
            <p:ph idx="1" hasCustomPrompt="1"/>
          </p:nvPr>
        </p:nvSpPr>
        <p:spPr>
          <a:xfrm>
            <a:off x="1930400" y="228600"/>
            <a:ext cx="8128000" cy="5980588"/>
          </a:xfrm>
        </p:spPr>
        <p:txBody>
          <a:bodyPr/>
          <a:lstStyle>
            <a:lvl1pPr marL="342900" indent="-342900">
              <a:buFont typeface="Arial" panose="020B0604020202020204" pitchFamily="34" charset="0"/>
              <a:buChar char="•"/>
              <a:defRPr sz="3200" b="1">
                <a:solidFill>
                  <a:schemeClr val="tx1">
                    <a:lumMod val="85000"/>
                    <a:lumOff val="15000"/>
                  </a:schemeClr>
                </a:solidFill>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800">
                <a:solidFill>
                  <a:schemeClr val="tx1">
                    <a:lumMod val="85000"/>
                    <a:lumOff val="15000"/>
                  </a:schemeClr>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a:solidFill>
                  <a:schemeClr val="tx1">
                    <a:lumMod val="85000"/>
                    <a:lumOff val="15000"/>
                  </a:schemeClr>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solidFill>
                  <a:schemeClr val="tx1">
                    <a:lumMod val="85000"/>
                    <a:lumOff val="15000"/>
                  </a:schemeClr>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42A2E3-5467-4748-AE9A-41F97216CD19}"/>
              </a:ext>
            </a:extLst>
          </p:cNvPr>
          <p:cNvSpPr>
            <a:spLocks noGrp="1"/>
          </p:cNvSpPr>
          <p:nvPr>
            <p:ph type="dt" sz="half" idx="10"/>
          </p:nvPr>
        </p:nvSpPr>
        <p:spPr>
          <a:xfrm>
            <a:off x="10058400" y="228601"/>
            <a:ext cx="1524000" cy="365125"/>
          </a:xfrm>
        </p:spPr>
        <p:txBody>
          <a:bodyPr/>
          <a:lstStyle>
            <a:lvl1pPr algn="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52E35C2D-9398-4C59-9B5F-77431A45A9E4}" type="datetime1">
              <a:rPr lang="en-US" smtClean="0"/>
              <a:t>7/30/2024</a:t>
            </a:fld>
            <a:endParaRPr lang="en-US" dirty="0"/>
          </a:p>
        </p:txBody>
      </p:sp>
      <p:sp>
        <p:nvSpPr>
          <p:cNvPr id="5" name="Footer Placeholder 4">
            <a:extLst>
              <a:ext uri="{FF2B5EF4-FFF2-40B4-BE49-F238E27FC236}">
                <a16:creationId xmlns:a16="http://schemas.microsoft.com/office/drawing/2014/main" id="{6A921568-C98D-4978-9619-0AB263993591}"/>
              </a:ext>
            </a:extLst>
          </p:cNvPr>
          <p:cNvSpPr>
            <a:spLocks noGrp="1"/>
          </p:cNvSpPr>
          <p:nvPr>
            <p:ph type="ftr" sz="quarter" idx="11"/>
          </p:nvPr>
        </p:nvSpPr>
        <p:spPr>
          <a:xfrm>
            <a:off x="1930400" y="6356351"/>
            <a:ext cx="6096000" cy="365125"/>
          </a:xfrm>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75C790F-1DB3-40BD-9475-1A44EE25F568}"/>
              </a:ext>
            </a:extLst>
          </p:cNvPr>
          <p:cNvSpPr>
            <a:spLocks noGrp="1"/>
          </p:cNvSpPr>
          <p:nvPr>
            <p:ph type="sldNum" sz="quarter" idx="12"/>
          </p:nvPr>
        </p:nvSpPr>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fld id="{8B136C50-C513-4335-B3B7-DE19EF8D9116}" type="slidenum">
              <a:rPr lang="en-US" altLang="en-US" smtClean="0"/>
              <a:pPr/>
              <a:t>‹#›</a:t>
            </a:fld>
            <a:endParaRPr lang="en-US" altLang="en-US" dirty="0"/>
          </a:p>
        </p:txBody>
      </p:sp>
    </p:spTree>
    <p:extLst>
      <p:ext uri="{BB962C8B-B14F-4D97-AF65-F5344CB8AC3E}">
        <p14:creationId xmlns:p14="http://schemas.microsoft.com/office/powerpoint/2010/main" val="28835939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6600" b="1" cap="all"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dirty="0"/>
              <a:t>Master title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b="1" i="0" cap="all" baseline="0">
                <a:solidFill>
                  <a:srgbClr val="80BC03"/>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CF2352A9-C242-427E-B1C8-A9548051DF22}"/>
              </a:ext>
            </a:extLst>
          </p:cNvPr>
          <p:cNvSpPr>
            <a:spLocks noGrp="1"/>
          </p:cNvSpPr>
          <p:nvPr>
            <p:ph type="dt" sz="half" idx="10"/>
          </p:nvPr>
        </p:nvSpPr>
        <p:spPr>
          <a:xfrm>
            <a:off x="10058400" y="228601"/>
            <a:ext cx="1524000" cy="365125"/>
          </a:xfrm>
        </p:spPr>
        <p:txBody>
          <a:bodyPr/>
          <a:lstStyle>
            <a:lvl1pPr algn="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7100E569-D09E-4157-ADE9-3B375DCB9BFA}" type="datetime1">
              <a:rPr lang="en-US" smtClean="0"/>
              <a:t>7/30/2024</a:t>
            </a:fld>
            <a:endParaRPr lang="en-US" dirty="0"/>
          </a:p>
        </p:txBody>
      </p:sp>
      <p:sp>
        <p:nvSpPr>
          <p:cNvPr id="5" name="Footer Placeholder 4">
            <a:extLst>
              <a:ext uri="{FF2B5EF4-FFF2-40B4-BE49-F238E27FC236}">
                <a16:creationId xmlns:a16="http://schemas.microsoft.com/office/drawing/2014/main" id="{F9F3FDED-50D6-46D6-AE55-EB6660DD3516}"/>
              </a:ext>
            </a:extLst>
          </p:cNvPr>
          <p:cNvSpPr>
            <a:spLocks noGrp="1"/>
          </p:cNvSpPr>
          <p:nvPr>
            <p:ph type="ftr" sz="quarter" idx="11"/>
          </p:nvPr>
        </p:nvSpPr>
        <p:spPr>
          <a:xfrm>
            <a:off x="609600" y="6356351"/>
            <a:ext cx="7416800" cy="365125"/>
          </a:xfrm>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7FDDCD2-743D-4EDF-BB72-7F8581458EAB}"/>
              </a:ext>
            </a:extLst>
          </p:cNvPr>
          <p:cNvSpPr>
            <a:spLocks noGrp="1"/>
          </p:cNvSpPr>
          <p:nvPr>
            <p:ph type="sldNum" sz="quarter" idx="12"/>
          </p:nvPr>
        </p:nvSpPr>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fld id="{1C1E663E-8CB3-4B4D-BE61-B8ACD4ABDA42}" type="slidenum">
              <a:rPr lang="en-US" altLang="en-US" smtClean="0"/>
              <a:pPr/>
              <a:t>‹#›</a:t>
            </a:fld>
            <a:endParaRPr lang="en-US" altLang="en-US" dirty="0"/>
          </a:p>
        </p:txBody>
      </p:sp>
    </p:spTree>
    <p:extLst>
      <p:ext uri="{BB962C8B-B14F-4D97-AF65-F5344CB8AC3E}">
        <p14:creationId xmlns:p14="http://schemas.microsoft.com/office/powerpoint/2010/main" val="7308569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6600" b="1" i="0" cap="all"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dirty="0"/>
              <a:t>Master title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6F6E51E-9CA1-4092-998C-9E9D889AA65C}"/>
              </a:ext>
            </a:extLst>
          </p:cNvPr>
          <p:cNvSpPr>
            <a:spLocks noGrp="1"/>
          </p:cNvSpPr>
          <p:nvPr>
            <p:ph type="dt" sz="half" idx="10"/>
          </p:nvPr>
        </p:nvSpPr>
        <p:spPr/>
        <p:txBody>
          <a:bodyPr/>
          <a:lstStyle>
            <a:lvl1pPr>
              <a:defRPr/>
            </a:lvl1pPr>
          </a:lstStyle>
          <a:p>
            <a:pPr>
              <a:defRPr/>
            </a:pPr>
            <a:fld id="{D520107C-99BF-41DB-9FEC-2D076FD7253C}" type="datetime1">
              <a:rPr lang="en-US" smtClean="0"/>
              <a:t>7/30/2024</a:t>
            </a:fld>
            <a:endParaRPr lang="en-US" dirty="0"/>
          </a:p>
        </p:txBody>
      </p:sp>
      <p:sp>
        <p:nvSpPr>
          <p:cNvPr id="6" name="Footer Placeholder 4">
            <a:extLst>
              <a:ext uri="{FF2B5EF4-FFF2-40B4-BE49-F238E27FC236}">
                <a16:creationId xmlns:a16="http://schemas.microsoft.com/office/drawing/2014/main" id="{74C481B9-A73B-4974-A627-B2D26B315C25}"/>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8A510149-D117-4E9E-A9AB-A6B79396B502}"/>
              </a:ext>
            </a:extLst>
          </p:cNvPr>
          <p:cNvSpPr>
            <a:spLocks noGrp="1"/>
          </p:cNvSpPr>
          <p:nvPr>
            <p:ph type="sldNum" sz="quarter" idx="12"/>
          </p:nvPr>
        </p:nvSpPr>
        <p:spPr/>
        <p:txBody>
          <a:bodyPr/>
          <a:lstStyle>
            <a:lvl1pPr>
              <a:defRPr/>
            </a:lvl1pPr>
          </a:lstStyle>
          <a:p>
            <a:fld id="{C56FF04B-F0DC-4DEB-ACBB-0DF947279AF2}" type="slidenum">
              <a:rPr lang="en-US" altLang="en-US"/>
              <a:pPr/>
              <a:t>‹#›</a:t>
            </a:fld>
            <a:endParaRPr lang="en-US" altLang="en-US" dirty="0"/>
          </a:p>
        </p:txBody>
      </p:sp>
    </p:spTree>
    <p:extLst>
      <p:ext uri="{BB962C8B-B14F-4D97-AF65-F5344CB8AC3E}">
        <p14:creationId xmlns:p14="http://schemas.microsoft.com/office/powerpoint/2010/main" val="73773713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Master title</a:t>
            </a:r>
          </a:p>
        </p:txBody>
      </p:sp>
      <p:sp>
        <p:nvSpPr>
          <p:cNvPr id="3" name="Text Placeholder 2"/>
          <p:cNvSpPr>
            <a:spLocks noGrp="1"/>
          </p:cNvSpPr>
          <p:nvPr>
            <p:ph type="body" idx="1" hasCustomPrompt="1"/>
          </p:nvPr>
        </p:nvSpPr>
        <p:spPr>
          <a:xfrm>
            <a:off x="609600" y="1535113"/>
            <a:ext cx="5386917" cy="639762"/>
          </a:xfrm>
        </p:spPr>
        <p:txBody>
          <a:bodyPr anchor="b"/>
          <a:lstStyle>
            <a:lvl1pPr marL="0" indent="0" algn="ctr">
              <a:buNone/>
              <a:defRPr sz="2400" b="1" cap="all" baseline="0">
                <a:solidFill>
                  <a:srgbClr val="80BC0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93368" y="1535113"/>
            <a:ext cx="5389033" cy="639762"/>
          </a:xfrm>
        </p:spPr>
        <p:txBody>
          <a:bodyPr anchor="b"/>
          <a:lstStyle>
            <a:lvl1pPr marL="0" indent="0" algn="ctr">
              <a:buNone/>
              <a:defRPr sz="2400" b="1" cap="all" baseline="0">
                <a:solidFill>
                  <a:srgbClr val="80BC0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3ECAC019-8430-4C23-A16C-B4E55F74CFFB}"/>
              </a:ext>
            </a:extLst>
          </p:cNvPr>
          <p:cNvSpPr>
            <a:spLocks noGrp="1"/>
          </p:cNvSpPr>
          <p:nvPr>
            <p:ph type="dt" sz="half" idx="10"/>
          </p:nvPr>
        </p:nvSpPr>
        <p:spPr/>
        <p:txBody>
          <a:bodyPr/>
          <a:lstStyle>
            <a:lvl1pPr>
              <a:defRPr/>
            </a:lvl1pPr>
          </a:lstStyle>
          <a:p>
            <a:pPr>
              <a:defRPr/>
            </a:pPr>
            <a:fld id="{5C4E9521-C2A6-41B9-89D9-687796883DDA}" type="datetime1">
              <a:rPr lang="en-US" smtClean="0"/>
              <a:t>7/30/2024</a:t>
            </a:fld>
            <a:endParaRPr lang="en-US" dirty="0"/>
          </a:p>
        </p:txBody>
      </p:sp>
      <p:sp>
        <p:nvSpPr>
          <p:cNvPr id="8" name="Footer Placeholder 4">
            <a:extLst>
              <a:ext uri="{FF2B5EF4-FFF2-40B4-BE49-F238E27FC236}">
                <a16:creationId xmlns:a16="http://schemas.microsoft.com/office/drawing/2014/main" id="{EB3887BC-0EB8-4D74-B79B-3AE90029A3CF}"/>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4053FA8D-DF64-4C75-BFB4-19FF16E7A84B}"/>
              </a:ext>
            </a:extLst>
          </p:cNvPr>
          <p:cNvSpPr>
            <a:spLocks noGrp="1"/>
          </p:cNvSpPr>
          <p:nvPr>
            <p:ph type="sldNum" sz="quarter" idx="12"/>
          </p:nvPr>
        </p:nvSpPr>
        <p:spPr/>
        <p:txBody>
          <a:bodyPr/>
          <a:lstStyle>
            <a:lvl1pPr>
              <a:defRPr/>
            </a:lvl1pPr>
          </a:lstStyle>
          <a:p>
            <a:fld id="{B6A56AA7-FA10-42EB-B11F-25AFD29AA184}" type="slidenum">
              <a:rPr lang="en-US" altLang="en-US"/>
              <a:pPr/>
              <a:t>‹#›</a:t>
            </a:fld>
            <a:endParaRPr lang="en-US" altLang="en-US" dirty="0"/>
          </a:p>
        </p:txBody>
      </p:sp>
    </p:spTree>
    <p:extLst>
      <p:ext uri="{BB962C8B-B14F-4D97-AF65-F5344CB8AC3E}">
        <p14:creationId xmlns:p14="http://schemas.microsoft.com/office/powerpoint/2010/main" val="33429084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71600"/>
            <a:ext cx="10972800" cy="1143000"/>
          </a:xfrm>
        </p:spPr>
        <p:txBody>
          <a:bodyPr/>
          <a:lstStyle/>
          <a:p>
            <a:r>
              <a:rPr lang="en-US" dirty="0"/>
              <a:t>Master title</a:t>
            </a:r>
          </a:p>
        </p:txBody>
      </p:sp>
      <p:sp>
        <p:nvSpPr>
          <p:cNvPr id="3" name="Date Placeholder 3">
            <a:extLst>
              <a:ext uri="{FF2B5EF4-FFF2-40B4-BE49-F238E27FC236}">
                <a16:creationId xmlns:a16="http://schemas.microsoft.com/office/drawing/2014/main" id="{A3F8F4DD-29EB-4D24-A1C9-2855744C65DD}"/>
              </a:ext>
            </a:extLst>
          </p:cNvPr>
          <p:cNvSpPr>
            <a:spLocks noGrp="1"/>
          </p:cNvSpPr>
          <p:nvPr>
            <p:ph type="dt" sz="half" idx="10"/>
          </p:nvPr>
        </p:nvSpPr>
        <p:spPr>
          <a:xfrm>
            <a:off x="10058400" y="350839"/>
            <a:ext cx="1524000" cy="365125"/>
          </a:xfrm>
        </p:spPr>
        <p:txBody>
          <a:bodyPr/>
          <a:lstStyle>
            <a:lvl1pPr algn="r">
              <a:defRPr/>
            </a:lvl1pPr>
          </a:lstStyle>
          <a:p>
            <a:pPr>
              <a:defRPr/>
            </a:pPr>
            <a:fld id="{E8730853-28F0-47E3-ADFE-CE87D4EAC2E5}" type="datetime1">
              <a:rPr lang="en-US" smtClean="0"/>
              <a:t>7/30/2024</a:t>
            </a:fld>
            <a:endParaRPr lang="en-US" dirty="0"/>
          </a:p>
        </p:txBody>
      </p:sp>
      <p:sp>
        <p:nvSpPr>
          <p:cNvPr id="4" name="Footer Placeholder 4">
            <a:extLst>
              <a:ext uri="{FF2B5EF4-FFF2-40B4-BE49-F238E27FC236}">
                <a16:creationId xmlns:a16="http://schemas.microsoft.com/office/drawing/2014/main" id="{1DD8C748-6F40-4AEE-80E1-D43CEC976B81}"/>
              </a:ext>
            </a:extLst>
          </p:cNvPr>
          <p:cNvSpPr>
            <a:spLocks noGrp="1"/>
          </p:cNvSpPr>
          <p:nvPr>
            <p:ph type="ftr" sz="quarter" idx="11"/>
          </p:nvPr>
        </p:nvSpPr>
        <p:spPr>
          <a:xfrm>
            <a:off x="609600" y="6356351"/>
            <a:ext cx="7416800" cy="365125"/>
          </a:xfrm>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4448F580-0626-402F-97AB-5281941359F7}"/>
              </a:ext>
            </a:extLst>
          </p:cNvPr>
          <p:cNvSpPr>
            <a:spLocks noGrp="1"/>
          </p:cNvSpPr>
          <p:nvPr>
            <p:ph type="sldNum" sz="quarter" idx="12"/>
          </p:nvPr>
        </p:nvSpPr>
        <p:spPr/>
        <p:txBody>
          <a:bodyPr/>
          <a:lstStyle>
            <a:lvl1pPr>
              <a:defRPr/>
            </a:lvl1pPr>
          </a:lstStyle>
          <a:p>
            <a:fld id="{B1443654-B582-4327-B741-61DA5765CD02}" type="slidenum">
              <a:rPr lang="en-US" altLang="en-US"/>
              <a:pPr/>
              <a:t>‹#›</a:t>
            </a:fld>
            <a:endParaRPr lang="en-US" altLang="en-US" dirty="0"/>
          </a:p>
        </p:txBody>
      </p:sp>
    </p:spTree>
    <p:extLst>
      <p:ext uri="{BB962C8B-B14F-4D97-AF65-F5344CB8AC3E}">
        <p14:creationId xmlns:p14="http://schemas.microsoft.com/office/powerpoint/2010/main" val="126274796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71600"/>
            <a:ext cx="10972800" cy="1143000"/>
          </a:xfrm>
        </p:spPr>
        <p:txBody>
          <a:bodyPr/>
          <a:lstStyle/>
          <a:p>
            <a:r>
              <a:rPr lang="en-US" dirty="0"/>
              <a:t>Master title</a:t>
            </a:r>
          </a:p>
        </p:txBody>
      </p:sp>
      <p:sp>
        <p:nvSpPr>
          <p:cNvPr id="3" name="Date Placeholder 3">
            <a:extLst>
              <a:ext uri="{FF2B5EF4-FFF2-40B4-BE49-F238E27FC236}">
                <a16:creationId xmlns:a16="http://schemas.microsoft.com/office/drawing/2014/main" id="{A3F8F4DD-29EB-4D24-A1C9-2855744C65DD}"/>
              </a:ext>
            </a:extLst>
          </p:cNvPr>
          <p:cNvSpPr>
            <a:spLocks noGrp="1"/>
          </p:cNvSpPr>
          <p:nvPr>
            <p:ph type="dt" sz="half" idx="10"/>
          </p:nvPr>
        </p:nvSpPr>
        <p:spPr>
          <a:xfrm>
            <a:off x="10058400" y="350839"/>
            <a:ext cx="1524000" cy="365125"/>
          </a:xfrm>
        </p:spPr>
        <p:txBody>
          <a:bodyPr/>
          <a:lstStyle>
            <a:lvl1pPr algn="r">
              <a:defRPr/>
            </a:lvl1pPr>
          </a:lstStyle>
          <a:p>
            <a:pPr>
              <a:defRPr/>
            </a:pPr>
            <a:fld id="{4C685E94-70AD-4F44-9381-F7FC38535CA8}" type="datetime1">
              <a:rPr lang="en-US" smtClean="0"/>
              <a:t>7/30/2024</a:t>
            </a:fld>
            <a:endParaRPr lang="en-US" dirty="0"/>
          </a:p>
        </p:txBody>
      </p:sp>
      <p:sp>
        <p:nvSpPr>
          <p:cNvPr id="4" name="Footer Placeholder 4">
            <a:extLst>
              <a:ext uri="{FF2B5EF4-FFF2-40B4-BE49-F238E27FC236}">
                <a16:creationId xmlns:a16="http://schemas.microsoft.com/office/drawing/2014/main" id="{1DD8C748-6F40-4AEE-80E1-D43CEC976B81}"/>
              </a:ext>
            </a:extLst>
          </p:cNvPr>
          <p:cNvSpPr>
            <a:spLocks noGrp="1"/>
          </p:cNvSpPr>
          <p:nvPr>
            <p:ph type="ftr" sz="quarter" idx="11"/>
          </p:nvPr>
        </p:nvSpPr>
        <p:spPr>
          <a:xfrm>
            <a:off x="609600" y="6356351"/>
            <a:ext cx="7416800" cy="365125"/>
          </a:xfrm>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4448F580-0626-402F-97AB-5281941359F7}"/>
              </a:ext>
            </a:extLst>
          </p:cNvPr>
          <p:cNvSpPr>
            <a:spLocks noGrp="1"/>
          </p:cNvSpPr>
          <p:nvPr>
            <p:ph type="sldNum" sz="quarter" idx="12"/>
          </p:nvPr>
        </p:nvSpPr>
        <p:spPr/>
        <p:txBody>
          <a:bodyPr/>
          <a:lstStyle>
            <a:lvl1pPr>
              <a:defRPr/>
            </a:lvl1pPr>
          </a:lstStyle>
          <a:p>
            <a:fld id="{B1443654-B582-4327-B741-61DA5765CD02}" type="slidenum">
              <a:rPr lang="en-US" altLang="en-US"/>
              <a:pPr/>
              <a:t>‹#›</a:t>
            </a:fld>
            <a:endParaRPr lang="en-US" altLang="en-US" dirty="0"/>
          </a:p>
        </p:txBody>
      </p:sp>
    </p:spTree>
    <p:extLst>
      <p:ext uri="{BB962C8B-B14F-4D97-AF65-F5344CB8AC3E}">
        <p14:creationId xmlns:p14="http://schemas.microsoft.com/office/powerpoint/2010/main" val="116966432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994CB81-6759-4D49-AFC7-0C42231E2F49}"/>
              </a:ext>
            </a:extLst>
          </p:cNvPr>
          <p:cNvSpPr>
            <a:spLocks noGrp="1"/>
          </p:cNvSpPr>
          <p:nvPr>
            <p:ph type="dt" sz="half" idx="10"/>
          </p:nvPr>
        </p:nvSpPr>
        <p:spPr>
          <a:xfrm>
            <a:off x="10058400" y="381001"/>
            <a:ext cx="1524000" cy="365125"/>
          </a:xfrm>
        </p:spPr>
        <p:txBody>
          <a:bodyPr/>
          <a:lstStyle>
            <a:lvl1pPr algn="r">
              <a:defRPr/>
            </a:lvl1pPr>
          </a:lstStyle>
          <a:p>
            <a:pPr>
              <a:defRPr/>
            </a:pPr>
            <a:fld id="{5071E25E-44E6-452A-8702-20162ADA6BD0}" type="datetime1">
              <a:rPr lang="en-US" smtClean="0"/>
              <a:t>7/30/2024</a:t>
            </a:fld>
            <a:endParaRPr lang="en-US" dirty="0"/>
          </a:p>
        </p:txBody>
      </p:sp>
      <p:sp>
        <p:nvSpPr>
          <p:cNvPr id="3" name="Footer Placeholder 4">
            <a:extLst>
              <a:ext uri="{FF2B5EF4-FFF2-40B4-BE49-F238E27FC236}">
                <a16:creationId xmlns:a16="http://schemas.microsoft.com/office/drawing/2014/main" id="{8730F103-F462-49F9-BD5B-1640FE53B9DA}"/>
              </a:ext>
            </a:extLst>
          </p:cNvPr>
          <p:cNvSpPr>
            <a:spLocks noGrp="1"/>
          </p:cNvSpPr>
          <p:nvPr>
            <p:ph type="ftr" sz="quarter" idx="11"/>
          </p:nvPr>
        </p:nvSpPr>
        <p:spPr>
          <a:xfrm>
            <a:off x="711200" y="6356351"/>
            <a:ext cx="7315200" cy="365125"/>
          </a:xfrm>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B3DAC21A-37D2-483E-B51D-2A87BADF826E}"/>
              </a:ext>
            </a:extLst>
          </p:cNvPr>
          <p:cNvSpPr>
            <a:spLocks noGrp="1"/>
          </p:cNvSpPr>
          <p:nvPr>
            <p:ph type="sldNum" sz="quarter" idx="12"/>
          </p:nvPr>
        </p:nvSpPr>
        <p:spPr/>
        <p:txBody>
          <a:bodyPr/>
          <a:lstStyle>
            <a:lvl1pPr>
              <a:defRPr/>
            </a:lvl1pPr>
          </a:lstStyle>
          <a:p>
            <a:fld id="{CA471BA2-E43B-4870-9DDD-211C47887B01}" type="slidenum">
              <a:rPr lang="en-US" altLang="en-US"/>
              <a:pPr/>
              <a:t>‹#›</a:t>
            </a:fld>
            <a:endParaRPr lang="en-US" altLang="en-US" dirty="0"/>
          </a:p>
        </p:txBody>
      </p:sp>
      <p:pic>
        <p:nvPicPr>
          <p:cNvPr id="7" name="Picture 6">
            <a:extLst>
              <a:ext uri="{FF2B5EF4-FFF2-40B4-BE49-F238E27FC236}">
                <a16:creationId xmlns:a16="http://schemas.microsoft.com/office/drawing/2014/main" id="{89B9D88E-3DCD-F448-8F2A-68DEEB660A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3025" y="-1065084"/>
            <a:ext cx="4687836" cy="3622419"/>
          </a:xfrm>
          <a:prstGeom prst="rect">
            <a:avLst/>
          </a:prstGeom>
        </p:spPr>
      </p:pic>
    </p:spTree>
    <p:extLst>
      <p:ext uri="{BB962C8B-B14F-4D97-AF65-F5344CB8AC3E}">
        <p14:creationId xmlns:p14="http://schemas.microsoft.com/office/powerpoint/2010/main" val="128450680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A77AA74-9D76-4144-9743-C65B3F32851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13E687DB-E0A7-4B4F-9664-86B6690B4B1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a:extLst>
              <a:ext uri="{FF2B5EF4-FFF2-40B4-BE49-F238E27FC236}">
                <a16:creationId xmlns:a16="http://schemas.microsoft.com/office/drawing/2014/main" id="{786B0E5B-8A78-4A2E-A72D-3E9ED07A5898}"/>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500" smtClean="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F35E7C16-04F0-4AEB-9112-D45D89FC022E}" type="datetime1">
              <a:rPr lang="en-US" smtClean="0"/>
              <a:t>7/30/2024</a:t>
            </a:fld>
            <a:endParaRPr lang="en-US" dirty="0"/>
          </a:p>
        </p:txBody>
      </p:sp>
      <p:sp>
        <p:nvSpPr>
          <p:cNvPr id="5" name="Footer Placeholder 4">
            <a:extLst>
              <a:ext uri="{FF2B5EF4-FFF2-40B4-BE49-F238E27FC236}">
                <a16:creationId xmlns:a16="http://schemas.microsoft.com/office/drawing/2014/main" id="{4D47EE8A-E849-45D8-8C31-59928A25D0F7}"/>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500" smtClean="0">
                <a:solidFill>
                  <a:schemeClr val="tx1">
                    <a:lumMod val="85000"/>
                    <a:lumOff val="15000"/>
                  </a:schemeClr>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0CF7530B-404F-4DF3-9B5D-581CDF7BF308}"/>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500">
                <a:solidFill>
                  <a:schemeClr val="tx1">
                    <a:lumMod val="85000"/>
                    <a:lumOff val="15000"/>
                  </a:schemeClr>
                </a:solidFill>
                <a:latin typeface="Arial" panose="020B0604020202020204" pitchFamily="34" charset="0"/>
                <a:cs typeface="Arial" panose="020B0604020202020204" pitchFamily="34" charset="0"/>
              </a:defRPr>
            </a:lvl1pPr>
          </a:lstStyle>
          <a:p>
            <a:fld id="{BF955EFD-97E9-4021-9669-B18E895829BD}" type="slidenum">
              <a:rPr lang="en-US" altLang="en-US" smtClean="0"/>
              <a:pPr/>
              <a:t>‹#›</a:t>
            </a:fld>
            <a:endParaRPr lang="en-US" altLang="en-US" dirty="0"/>
          </a:p>
        </p:txBody>
      </p:sp>
    </p:spTree>
    <p:extLst>
      <p:ext uri="{BB962C8B-B14F-4D97-AF65-F5344CB8AC3E}">
        <p14:creationId xmlns:p14="http://schemas.microsoft.com/office/powerpoint/2010/main" val="2992639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ctr" rtl="0" eaLnBrk="1" fontAlgn="base" hangingPunct="1">
        <a:spcBef>
          <a:spcPct val="0"/>
        </a:spcBef>
        <a:spcAft>
          <a:spcPct val="0"/>
        </a:spcAft>
        <a:defRPr sz="6600" b="1" i="0" kern="1200" cap="all" baseline="0">
          <a:solidFill>
            <a:schemeClr val="tx1">
              <a:lumMod val="85000"/>
              <a:lumOff val="15000"/>
            </a:schemeClr>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457200" indent="-457200" algn="l" rtl="0" eaLnBrk="1" fontAlgn="base" hangingPunct="1">
        <a:spcBef>
          <a:spcPct val="20000"/>
        </a:spcBef>
        <a:spcAft>
          <a:spcPct val="0"/>
        </a:spcAft>
        <a:buFont typeface="Arial" panose="020B0604020202020204" pitchFamily="34" charset="0"/>
        <a:buChar char="•"/>
        <a:defRPr sz="32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914400" indent="-45720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257300" indent="-3429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7145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1717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cabq.gov/airquality/air-quality-control-board"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www.cabq.gov/airquality/regulation-development/public-notices-and-comment-opportunities" TargetMode="External"/><Relationship Id="rId4" Type="http://schemas.openxmlformats.org/officeDocument/2006/relationships/hyperlink" Target="mailto:morgansmith@cabq.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EF17-6589-7B44-9577-11119828E61F}"/>
              </a:ext>
            </a:extLst>
          </p:cNvPr>
          <p:cNvSpPr>
            <a:spLocks noGrp="1"/>
          </p:cNvSpPr>
          <p:nvPr>
            <p:ph type="ctrTitle"/>
          </p:nvPr>
        </p:nvSpPr>
        <p:spPr>
          <a:xfrm>
            <a:off x="304798" y="0"/>
            <a:ext cx="11277601" cy="3562095"/>
          </a:xfrm>
        </p:spPr>
        <p:txBody>
          <a:bodyPr/>
          <a:lstStyle/>
          <a:p>
            <a:pPr algn="l"/>
            <a:r>
              <a:rPr lang="en-US" sz="6000" dirty="0"/>
              <a:t>DRAFT Regional Haze SIP element for the second planning period</a:t>
            </a:r>
          </a:p>
        </p:txBody>
      </p:sp>
      <p:sp>
        <p:nvSpPr>
          <p:cNvPr id="3" name="Subtitle 2">
            <a:extLst>
              <a:ext uri="{FF2B5EF4-FFF2-40B4-BE49-F238E27FC236}">
                <a16:creationId xmlns:a16="http://schemas.microsoft.com/office/drawing/2014/main" id="{9A7EB7BE-DD30-4A43-AEFE-63FB85EA4EBE}"/>
              </a:ext>
            </a:extLst>
          </p:cNvPr>
          <p:cNvSpPr>
            <a:spLocks noGrp="1"/>
          </p:cNvSpPr>
          <p:nvPr>
            <p:ph type="subTitle" idx="1"/>
          </p:nvPr>
        </p:nvSpPr>
        <p:spPr>
          <a:xfrm>
            <a:off x="304799" y="3562095"/>
            <a:ext cx="9630938" cy="1757694"/>
          </a:xfrm>
        </p:spPr>
        <p:txBody>
          <a:bodyPr/>
          <a:lstStyle/>
          <a:p>
            <a:r>
              <a:rPr lang="en-US" dirty="0"/>
              <a:t>  </a:t>
            </a:r>
          </a:p>
        </p:txBody>
      </p:sp>
      <p:sp>
        <p:nvSpPr>
          <p:cNvPr id="5" name="TextBox 4"/>
          <p:cNvSpPr txBox="1"/>
          <p:nvPr/>
        </p:nvSpPr>
        <p:spPr>
          <a:xfrm>
            <a:off x="304798" y="5128529"/>
            <a:ext cx="6925294"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Presented by Allen Smith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Regulation Development Coordinator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Bandelier Photo Credits: Allen Smith</a:t>
            </a:r>
          </a:p>
        </p:txBody>
      </p:sp>
      <p:pic>
        <p:nvPicPr>
          <p:cNvPr id="6" name="Picture 5">
            <a:extLst>
              <a:ext uri="{FF2B5EF4-FFF2-40B4-BE49-F238E27FC236}">
                <a16:creationId xmlns:a16="http://schemas.microsoft.com/office/drawing/2014/main" id="{10AD271B-7BE3-46CB-87EA-DED6427257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5737" y="3429000"/>
            <a:ext cx="1700887" cy="1700887"/>
          </a:xfrm>
          <a:prstGeom prst="rect">
            <a:avLst/>
          </a:prstGeom>
        </p:spPr>
      </p:pic>
    </p:spTree>
    <p:extLst>
      <p:ext uri="{BB962C8B-B14F-4D97-AF65-F5344CB8AC3E}">
        <p14:creationId xmlns:p14="http://schemas.microsoft.com/office/powerpoint/2010/main" val="1893500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5918A-D993-4444-84CC-4AEAAE04C1C8}"/>
              </a:ext>
            </a:extLst>
          </p:cNvPr>
          <p:cNvSpPr>
            <a:spLocks noGrp="1"/>
          </p:cNvSpPr>
          <p:nvPr>
            <p:ph type="title"/>
          </p:nvPr>
        </p:nvSpPr>
        <p:spPr/>
        <p:txBody>
          <a:bodyPr/>
          <a:lstStyle/>
          <a:p>
            <a:r>
              <a:rPr lang="en-US" dirty="0">
                <a:solidFill>
                  <a:schemeClr val="accent1">
                    <a:lumMod val="40000"/>
                    <a:lumOff val="60000"/>
                  </a:schemeClr>
                </a:solidFill>
              </a:rPr>
              <a:t>Bandelier</a:t>
            </a:r>
          </a:p>
        </p:txBody>
      </p:sp>
      <p:pic>
        <p:nvPicPr>
          <p:cNvPr id="6" name="Content Placeholder 5">
            <a:extLst>
              <a:ext uri="{FF2B5EF4-FFF2-40B4-BE49-F238E27FC236}">
                <a16:creationId xmlns:a16="http://schemas.microsoft.com/office/drawing/2014/main" id="{4B37C645-99AE-47CC-B9EE-B064C6AC95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364331"/>
            <a:ext cx="8172450" cy="6129338"/>
          </a:xfrm>
        </p:spPr>
      </p:pic>
      <p:sp>
        <p:nvSpPr>
          <p:cNvPr id="4" name="Slide Number Placeholder 3">
            <a:extLst>
              <a:ext uri="{FF2B5EF4-FFF2-40B4-BE49-F238E27FC236}">
                <a16:creationId xmlns:a16="http://schemas.microsoft.com/office/drawing/2014/main" id="{7974CD40-D017-4F81-84C2-0EF0F159A0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36C50-C513-4335-B3B7-DE19EF8D9116}" type="slidenum">
              <a:rPr kumimoji="0" lang="en-US" altLang="en-US" sz="1500" b="0" i="0" u="none" strike="noStrike" kern="1200" cap="none" spc="0" normalizeH="0" baseline="0" noProof="0" smtClean="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5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8940921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5918A-D993-4444-84CC-4AEAAE04C1C8}"/>
              </a:ext>
            </a:extLst>
          </p:cNvPr>
          <p:cNvSpPr>
            <a:spLocks noGrp="1"/>
          </p:cNvSpPr>
          <p:nvPr>
            <p:ph type="title"/>
          </p:nvPr>
        </p:nvSpPr>
        <p:spPr/>
        <p:txBody>
          <a:bodyPr/>
          <a:lstStyle/>
          <a:p>
            <a:r>
              <a:rPr lang="en-US" dirty="0"/>
              <a:t>Bandelier</a:t>
            </a:r>
          </a:p>
        </p:txBody>
      </p:sp>
      <p:pic>
        <p:nvPicPr>
          <p:cNvPr id="6" name="Content Placeholder 5">
            <a:extLst>
              <a:ext uri="{FF2B5EF4-FFF2-40B4-BE49-F238E27FC236}">
                <a16:creationId xmlns:a16="http://schemas.microsoft.com/office/drawing/2014/main" id="{916B989C-0CA2-4FEE-8451-C405A2F50C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9959" y="356395"/>
            <a:ext cx="8206098" cy="6154574"/>
          </a:xfrm>
        </p:spPr>
      </p:pic>
      <p:sp>
        <p:nvSpPr>
          <p:cNvPr id="4" name="Slide Number Placeholder 3">
            <a:extLst>
              <a:ext uri="{FF2B5EF4-FFF2-40B4-BE49-F238E27FC236}">
                <a16:creationId xmlns:a16="http://schemas.microsoft.com/office/drawing/2014/main" id="{7974CD40-D017-4F81-84C2-0EF0F159A0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36C50-C513-4335-B3B7-DE19EF8D9116}" type="slidenum">
              <a:rPr kumimoji="0" lang="en-US" altLang="en-US" sz="1500" b="0" i="0" u="none" strike="noStrike" kern="1200" cap="none" spc="0" normalizeH="0" baseline="0" noProof="0" smtClean="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5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411668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3F290-A76D-4EA1-A34F-6F88785865D5}"/>
              </a:ext>
            </a:extLst>
          </p:cNvPr>
          <p:cNvSpPr>
            <a:spLocks noGrp="1"/>
          </p:cNvSpPr>
          <p:nvPr>
            <p:ph type="ctrTitle"/>
          </p:nvPr>
        </p:nvSpPr>
        <p:spPr>
          <a:xfrm>
            <a:off x="304800" y="1770186"/>
            <a:ext cx="9042400" cy="1658814"/>
          </a:xfrm>
        </p:spPr>
        <p:txBody>
          <a:bodyPr/>
          <a:lstStyle/>
          <a:p>
            <a:r>
              <a:rPr lang="en-US" sz="7200" dirty="0"/>
              <a:t>Questions?</a:t>
            </a:r>
          </a:p>
        </p:txBody>
      </p:sp>
      <p:pic>
        <p:nvPicPr>
          <p:cNvPr id="4" name="Picture 3">
            <a:extLst>
              <a:ext uri="{FF2B5EF4-FFF2-40B4-BE49-F238E27FC236}">
                <a16:creationId xmlns:a16="http://schemas.microsoft.com/office/drawing/2014/main" id="{28416917-68E6-4E8C-8B39-6FE302E08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2985247"/>
            <a:ext cx="2133600" cy="2133600"/>
          </a:xfrm>
          <a:prstGeom prst="rect">
            <a:avLst/>
          </a:prstGeom>
        </p:spPr>
      </p:pic>
    </p:spTree>
    <p:extLst>
      <p:ext uri="{BB962C8B-B14F-4D97-AF65-F5344CB8AC3E}">
        <p14:creationId xmlns:p14="http://schemas.microsoft.com/office/powerpoint/2010/main" val="1702180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C491F1-B768-1541-BCFA-EEAF9257A0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36C50-C513-4335-B3B7-DE19EF8D9116}" type="slidenum">
              <a:rPr kumimoji="0" lang="en-US" altLang="en-US" sz="1500" b="0" i="0" u="none" strike="noStrike" kern="1200" cap="none" spc="0" normalizeH="0" baseline="0" noProof="0" smtClean="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5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7" name="Content Placeholder 2">
            <a:extLst>
              <a:ext uri="{FF2B5EF4-FFF2-40B4-BE49-F238E27FC236}">
                <a16:creationId xmlns:a16="http://schemas.microsoft.com/office/drawing/2014/main" id="{0792F1A1-EA5C-475D-AB4A-82FB167FC872}"/>
              </a:ext>
            </a:extLst>
          </p:cNvPr>
          <p:cNvSpPr txBox="1">
            <a:spLocks/>
          </p:cNvSpPr>
          <p:nvPr/>
        </p:nvSpPr>
        <p:spPr bwMode="auto">
          <a:xfrm>
            <a:off x="1323458" y="329073"/>
            <a:ext cx="10580914" cy="105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b="1"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Overview of Regional Haze SIP</a:t>
            </a:r>
          </a:p>
          <a:p>
            <a:pPr marL="0" marR="0" lvl="0" indent="0" algn="ctr" defTabSz="914400" rtl="0" eaLnBrk="1" fontAlgn="base" latinLnBrk="0" hangingPunct="1">
              <a:lnSpc>
                <a:spcPct val="100000"/>
              </a:lnSpc>
              <a:spcBef>
                <a:spcPts val="0"/>
              </a:spcBef>
              <a:spcAft>
                <a:spcPct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a:p>
            <a:pPr marL="0" marR="0" lvl="0" indent="-457200" algn="l" defTabSz="914400" rtl="0" eaLnBrk="1" fontAlgn="base" latinLnBrk="0" hangingPunct="1">
              <a:lnSpc>
                <a:spcPct val="100000"/>
              </a:lnSpc>
              <a:spcBef>
                <a:spcPts val="14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1400"/>
              </a:spcBef>
              <a:spcAft>
                <a:spcPct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1400"/>
              </a:spcBef>
              <a:spcAft>
                <a:spcPct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1400"/>
              </a:spcBef>
              <a:spcAft>
                <a:spcPct val="0"/>
              </a:spcAft>
              <a:buClrTx/>
              <a:buSzTx/>
              <a:buFont typeface="Arial" panose="020B0604020202020204" pitchFamily="34" charset="0"/>
              <a:buNone/>
              <a:tabLst/>
              <a:defRPr/>
            </a:pPr>
            <a:endParaRPr kumimoji="0" lang="en-US" sz="2400" b="0" i="1" u="none" strike="noStrike" kern="1200" cap="none" spc="0" normalizeH="0" baseline="0" noProof="0" dirty="0">
              <a:ln>
                <a:noFill/>
              </a:ln>
              <a:solidFill>
                <a:srgbClr val="9933FF"/>
              </a:solidFill>
              <a:effectLst/>
              <a:uLnTx/>
              <a:uFillTx/>
              <a:latin typeface="Arial" panose="020B0604020202020204" pitchFamily="34" charset="0"/>
              <a:ea typeface="+mn-ea"/>
              <a:cs typeface="Arial" panose="020B0604020202020204" pitchFamily="34" charset="0"/>
            </a:endParaRPr>
          </a:p>
        </p:txBody>
      </p:sp>
      <p:sp>
        <p:nvSpPr>
          <p:cNvPr id="5" name="Content Placeholder 2">
            <a:extLst>
              <a:ext uri="{FF2B5EF4-FFF2-40B4-BE49-F238E27FC236}">
                <a16:creationId xmlns:a16="http://schemas.microsoft.com/office/drawing/2014/main" id="{59F37236-C351-4F22-B3A1-6597BBB0C06B}"/>
              </a:ext>
            </a:extLst>
          </p:cNvPr>
          <p:cNvSpPr>
            <a:spLocks noGrp="1"/>
          </p:cNvSpPr>
          <p:nvPr>
            <p:ph sz="half" idx="1"/>
          </p:nvPr>
        </p:nvSpPr>
        <p:spPr>
          <a:xfrm>
            <a:off x="2051854" y="1388912"/>
            <a:ext cx="9530546" cy="4793245"/>
          </a:xfrm>
        </p:spPr>
        <p:txBody>
          <a:bodyPr/>
          <a:lstStyle/>
          <a:p>
            <a:pPr algn="just">
              <a:spcAft>
                <a:spcPts val="600"/>
              </a:spcAft>
              <a:buFont typeface="Wingdings" panose="05000000000000000000" pitchFamily="2" charset="2"/>
              <a:buChar char="§"/>
            </a:pPr>
            <a:r>
              <a:rPr lang="en-US" sz="2400" b="0" dirty="0"/>
              <a:t>The Clean Air Act (40 CFR 51) requires states (or local jurisdictions within state) to submit plans to US EPA to address visibility impairment in Class 1 Areas…otherwise known as the Regional Haze Rule</a:t>
            </a:r>
          </a:p>
          <a:p>
            <a:pPr algn="just">
              <a:spcAft>
                <a:spcPts val="600"/>
              </a:spcAft>
              <a:buFont typeface="Wingdings" panose="05000000000000000000" pitchFamily="2" charset="2"/>
              <a:buChar char="§"/>
            </a:pPr>
            <a:r>
              <a:rPr lang="en-US" sz="2400" b="0" dirty="0"/>
              <a:t>Planning is divided into decade long periods, with the goal of achieving “natural visibility conditions” by 2064</a:t>
            </a:r>
          </a:p>
          <a:p>
            <a:pPr algn="just">
              <a:spcAft>
                <a:spcPts val="600"/>
              </a:spcAft>
              <a:buFont typeface="Wingdings" panose="05000000000000000000" pitchFamily="2" charset="2"/>
              <a:buChar char="§"/>
            </a:pPr>
            <a:r>
              <a:rPr lang="en-US" sz="2400" b="0" dirty="0"/>
              <a:t>Class 1 Areas are national parks over 6,000 acres and wilderness areas over 5,000 acres, as well as national memorial parks (over 5,000 acres) and international parks in existence as of August 1977</a:t>
            </a:r>
          </a:p>
        </p:txBody>
      </p:sp>
      <p:sp>
        <p:nvSpPr>
          <p:cNvPr id="10" name="Title 1">
            <a:extLst>
              <a:ext uri="{FF2B5EF4-FFF2-40B4-BE49-F238E27FC236}">
                <a16:creationId xmlns:a16="http://schemas.microsoft.com/office/drawing/2014/main" id="{893F5EA0-ECF2-48E3-BAC3-F9C61C3D0B7F}"/>
              </a:ext>
            </a:extLst>
          </p:cNvPr>
          <p:cNvSpPr>
            <a:spLocks noGrp="1"/>
          </p:cNvSpPr>
          <p:nvPr>
            <p:ph type="title"/>
          </p:nvPr>
        </p:nvSpPr>
        <p:spPr>
          <a:xfrm rot="5400000">
            <a:off x="-2668273" y="2667002"/>
            <a:ext cx="6858001" cy="1524000"/>
          </a:xfrm>
        </p:spPr>
        <p:txBody>
          <a:bodyPr/>
          <a:lstStyle/>
          <a:p>
            <a:pPr>
              <a:lnSpc>
                <a:spcPts val="6000"/>
              </a:lnSpc>
            </a:pPr>
            <a:r>
              <a:rPr lang="en-US" sz="5500" dirty="0">
                <a:solidFill>
                  <a:schemeClr val="accent1">
                    <a:lumMod val="75000"/>
                  </a:schemeClr>
                </a:solidFill>
              </a:rPr>
              <a:t>Regional haze SIP</a:t>
            </a:r>
          </a:p>
        </p:txBody>
      </p:sp>
    </p:spTree>
    <p:extLst>
      <p:ext uri="{BB962C8B-B14F-4D97-AF65-F5344CB8AC3E}">
        <p14:creationId xmlns:p14="http://schemas.microsoft.com/office/powerpoint/2010/main" val="3565301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CDE14-9B3E-492D-BAC8-80AA4FCE482F}"/>
              </a:ext>
            </a:extLst>
          </p:cNvPr>
          <p:cNvSpPr>
            <a:spLocks noGrp="1"/>
          </p:cNvSpPr>
          <p:nvPr>
            <p:ph type="title"/>
          </p:nvPr>
        </p:nvSpPr>
        <p:spPr/>
        <p:txBody>
          <a:bodyPr/>
          <a:lstStyle/>
          <a:p>
            <a:r>
              <a:rPr lang="en-US" dirty="0"/>
              <a:t>BANDELIER</a:t>
            </a:r>
          </a:p>
        </p:txBody>
      </p:sp>
      <p:sp>
        <p:nvSpPr>
          <p:cNvPr id="4" name="Slide Number Placeholder 3">
            <a:extLst>
              <a:ext uri="{FF2B5EF4-FFF2-40B4-BE49-F238E27FC236}">
                <a16:creationId xmlns:a16="http://schemas.microsoft.com/office/drawing/2014/main" id="{7E12B3EE-1522-43B3-B984-15F5305D52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36C50-C513-4335-B3B7-DE19EF8D9116}" type="slidenum">
              <a:rPr kumimoji="0" lang="en-US" altLang="en-US" sz="1500" b="0" i="0" u="none" strike="noStrike" kern="1200" cap="none" spc="0" normalizeH="0" baseline="0" noProof="0" smtClean="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5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p:txBody>
      </p:sp>
      <p:pic>
        <p:nvPicPr>
          <p:cNvPr id="9" name="Content Placeholder 8">
            <a:extLst>
              <a:ext uri="{FF2B5EF4-FFF2-40B4-BE49-F238E27FC236}">
                <a16:creationId xmlns:a16="http://schemas.microsoft.com/office/drawing/2014/main" id="{4121D256-3A8A-4A8C-9AB2-22E5329E52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4533" y="350043"/>
            <a:ext cx="8113694" cy="6085271"/>
          </a:xfrm>
        </p:spPr>
      </p:pic>
    </p:spTree>
    <p:extLst>
      <p:ext uri="{BB962C8B-B14F-4D97-AF65-F5344CB8AC3E}">
        <p14:creationId xmlns:p14="http://schemas.microsoft.com/office/powerpoint/2010/main" val="422511704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C491F1-B768-1541-BCFA-EEAF9257A0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36C50-C513-4335-B3B7-DE19EF8D9116}" type="slidenum">
              <a:rPr kumimoji="0" lang="en-US" altLang="en-US" sz="1500" b="0" i="0" u="none" strike="noStrike" kern="1200" cap="none" spc="0" normalizeH="0" baseline="0" noProof="0" smtClean="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5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7" name="Content Placeholder 2">
            <a:extLst>
              <a:ext uri="{FF2B5EF4-FFF2-40B4-BE49-F238E27FC236}">
                <a16:creationId xmlns:a16="http://schemas.microsoft.com/office/drawing/2014/main" id="{0792F1A1-EA5C-475D-AB4A-82FB167FC872}"/>
              </a:ext>
            </a:extLst>
          </p:cNvPr>
          <p:cNvSpPr txBox="1">
            <a:spLocks/>
          </p:cNvSpPr>
          <p:nvPr/>
        </p:nvSpPr>
        <p:spPr bwMode="auto">
          <a:xfrm>
            <a:off x="1323458" y="329073"/>
            <a:ext cx="10580914" cy="105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b="1"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Overview of Regional Haze SIP</a:t>
            </a:r>
          </a:p>
          <a:p>
            <a:pPr marL="0" marR="0" lvl="0" indent="0" algn="ctr" defTabSz="914400" rtl="0" eaLnBrk="1" fontAlgn="base" latinLnBrk="0" hangingPunct="1">
              <a:lnSpc>
                <a:spcPct val="100000"/>
              </a:lnSpc>
              <a:spcBef>
                <a:spcPts val="0"/>
              </a:spcBef>
              <a:spcAft>
                <a:spcPct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a:p>
            <a:pPr marL="0" marR="0" lvl="0" indent="-457200" algn="l" defTabSz="914400" rtl="0" eaLnBrk="1" fontAlgn="base" latinLnBrk="0" hangingPunct="1">
              <a:lnSpc>
                <a:spcPct val="100000"/>
              </a:lnSpc>
              <a:spcBef>
                <a:spcPts val="14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1400"/>
              </a:spcBef>
              <a:spcAft>
                <a:spcPct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1400"/>
              </a:spcBef>
              <a:spcAft>
                <a:spcPct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1400"/>
              </a:spcBef>
              <a:spcAft>
                <a:spcPct val="0"/>
              </a:spcAft>
              <a:buClrTx/>
              <a:buSzTx/>
              <a:buFont typeface="Arial" panose="020B0604020202020204" pitchFamily="34" charset="0"/>
              <a:buNone/>
              <a:tabLst/>
              <a:defRPr/>
            </a:pPr>
            <a:endParaRPr kumimoji="0" lang="en-US" sz="2400" b="0" i="1" u="none" strike="noStrike" kern="1200" cap="none" spc="0" normalizeH="0" baseline="0" noProof="0" dirty="0">
              <a:ln>
                <a:noFill/>
              </a:ln>
              <a:solidFill>
                <a:srgbClr val="9933FF"/>
              </a:solidFill>
              <a:effectLst/>
              <a:uLnTx/>
              <a:uFillTx/>
              <a:latin typeface="Arial" panose="020B0604020202020204" pitchFamily="34" charset="0"/>
              <a:ea typeface="+mn-ea"/>
              <a:cs typeface="Arial" panose="020B0604020202020204" pitchFamily="34" charset="0"/>
            </a:endParaRPr>
          </a:p>
        </p:txBody>
      </p:sp>
      <p:sp>
        <p:nvSpPr>
          <p:cNvPr id="5" name="Content Placeholder 2">
            <a:extLst>
              <a:ext uri="{FF2B5EF4-FFF2-40B4-BE49-F238E27FC236}">
                <a16:creationId xmlns:a16="http://schemas.microsoft.com/office/drawing/2014/main" id="{59F37236-C351-4F22-B3A1-6597BBB0C06B}"/>
              </a:ext>
            </a:extLst>
          </p:cNvPr>
          <p:cNvSpPr>
            <a:spLocks noGrp="1"/>
          </p:cNvSpPr>
          <p:nvPr>
            <p:ph sz="half" idx="1"/>
          </p:nvPr>
        </p:nvSpPr>
        <p:spPr>
          <a:xfrm>
            <a:off x="2051854" y="1388912"/>
            <a:ext cx="9530546" cy="4793245"/>
          </a:xfrm>
        </p:spPr>
        <p:txBody>
          <a:bodyPr/>
          <a:lstStyle/>
          <a:p>
            <a:pPr algn="just">
              <a:spcAft>
                <a:spcPts val="600"/>
              </a:spcAft>
              <a:buFont typeface="Wingdings" panose="05000000000000000000" pitchFamily="2" charset="2"/>
              <a:buChar char="§"/>
            </a:pPr>
            <a:r>
              <a:rPr lang="en-US" sz="2000" b="0" dirty="0"/>
              <a:t>Class 1 Areas in NM include Bandelier Wilderness, Bosque Del Apache Wilderness, Carlsbad Caverns National Park, Gila Wilderness, Pecos Wilderness, Salt Creek Wilderness, San Pedro Parks Wilderness, Wheeler Peak Wilderness, and White Mountain Wilderness </a:t>
            </a:r>
          </a:p>
          <a:p>
            <a:pPr algn="just">
              <a:spcAft>
                <a:spcPts val="600"/>
              </a:spcAft>
              <a:buFont typeface="Wingdings" panose="05000000000000000000" pitchFamily="2" charset="2"/>
              <a:buChar char="§"/>
            </a:pPr>
            <a:r>
              <a:rPr lang="en-US" sz="2000" b="0" dirty="0"/>
              <a:t>Visibility impairment is measured at special monitors in those class 1 areas which measure light extinction.  Visibility impairment forms from a variety of sources such as sulfates, nitrates, coarse mass, fine soil, and organic mass from carbon. </a:t>
            </a:r>
          </a:p>
          <a:p>
            <a:pPr algn="just">
              <a:spcAft>
                <a:spcPts val="600"/>
              </a:spcAft>
              <a:buFont typeface="Wingdings" panose="05000000000000000000" pitchFamily="2" charset="2"/>
              <a:buChar char="§"/>
            </a:pPr>
            <a:r>
              <a:rPr lang="en-US" sz="2000" b="0" dirty="0"/>
              <a:t>The City of Albuquerque Environmental Health Department (EHD) is planning to submit a plan covering Bernalillo County, the regulatory jurisdiction the air program covers, for the second planning period. </a:t>
            </a:r>
          </a:p>
        </p:txBody>
      </p:sp>
      <p:sp>
        <p:nvSpPr>
          <p:cNvPr id="10" name="Title 1">
            <a:extLst>
              <a:ext uri="{FF2B5EF4-FFF2-40B4-BE49-F238E27FC236}">
                <a16:creationId xmlns:a16="http://schemas.microsoft.com/office/drawing/2014/main" id="{893F5EA0-ECF2-48E3-BAC3-F9C61C3D0B7F}"/>
              </a:ext>
            </a:extLst>
          </p:cNvPr>
          <p:cNvSpPr>
            <a:spLocks noGrp="1"/>
          </p:cNvSpPr>
          <p:nvPr>
            <p:ph type="title"/>
          </p:nvPr>
        </p:nvSpPr>
        <p:spPr>
          <a:xfrm rot="5400000">
            <a:off x="-2668273" y="2667002"/>
            <a:ext cx="6858001" cy="1524000"/>
          </a:xfrm>
        </p:spPr>
        <p:txBody>
          <a:bodyPr/>
          <a:lstStyle/>
          <a:p>
            <a:pPr>
              <a:lnSpc>
                <a:spcPts val="6000"/>
              </a:lnSpc>
            </a:pPr>
            <a:r>
              <a:rPr lang="en-US" sz="5500" dirty="0">
                <a:solidFill>
                  <a:schemeClr val="accent4">
                    <a:lumMod val="60000"/>
                    <a:lumOff val="40000"/>
                  </a:schemeClr>
                </a:solidFill>
              </a:rPr>
              <a:t>Regional haze SIP</a:t>
            </a:r>
          </a:p>
        </p:txBody>
      </p:sp>
    </p:spTree>
    <p:extLst>
      <p:ext uri="{BB962C8B-B14F-4D97-AF65-F5344CB8AC3E}">
        <p14:creationId xmlns:p14="http://schemas.microsoft.com/office/powerpoint/2010/main" val="3113693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C491F1-B768-1541-BCFA-EEAF9257A0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36C50-C513-4335-B3B7-DE19EF8D9116}" type="slidenum">
              <a:rPr kumimoji="0" lang="en-US" altLang="en-US" sz="1500" b="0" i="0" u="none" strike="noStrike" kern="1200" cap="none" spc="0" normalizeH="0" baseline="0" noProof="0" smtClean="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5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10" name="Title 1">
            <a:extLst>
              <a:ext uri="{FF2B5EF4-FFF2-40B4-BE49-F238E27FC236}">
                <a16:creationId xmlns:a16="http://schemas.microsoft.com/office/drawing/2014/main" id="{893F5EA0-ECF2-48E3-BAC3-F9C61C3D0B7F}"/>
              </a:ext>
            </a:extLst>
          </p:cNvPr>
          <p:cNvSpPr>
            <a:spLocks noGrp="1"/>
          </p:cNvSpPr>
          <p:nvPr>
            <p:ph type="title"/>
          </p:nvPr>
        </p:nvSpPr>
        <p:spPr>
          <a:xfrm rot="5400000">
            <a:off x="-2668273" y="2667002"/>
            <a:ext cx="6858001" cy="1524000"/>
          </a:xfrm>
        </p:spPr>
        <p:txBody>
          <a:bodyPr/>
          <a:lstStyle/>
          <a:p>
            <a:pPr>
              <a:lnSpc>
                <a:spcPts val="6000"/>
              </a:lnSpc>
            </a:pPr>
            <a:r>
              <a:rPr lang="en-US" sz="5500" dirty="0">
                <a:solidFill>
                  <a:schemeClr val="accent4">
                    <a:lumMod val="60000"/>
                    <a:lumOff val="40000"/>
                  </a:schemeClr>
                </a:solidFill>
              </a:rPr>
              <a:t>Class I areas</a:t>
            </a:r>
          </a:p>
        </p:txBody>
      </p:sp>
      <p:pic>
        <p:nvPicPr>
          <p:cNvPr id="2" name="Picture 1"/>
          <p:cNvPicPr>
            <a:picLocks noChangeAspect="1"/>
          </p:cNvPicPr>
          <p:nvPr/>
        </p:nvPicPr>
        <p:blipFill>
          <a:blip r:embed="rId3"/>
          <a:stretch>
            <a:fillRect/>
          </a:stretch>
        </p:blipFill>
        <p:spPr>
          <a:xfrm>
            <a:off x="6019800" y="3352800"/>
            <a:ext cx="152400" cy="152400"/>
          </a:xfrm>
          <a:prstGeom prst="rect">
            <a:avLst/>
          </a:prstGeom>
        </p:spPr>
      </p:pic>
      <p:pic>
        <p:nvPicPr>
          <p:cNvPr id="3" name="Picture 2"/>
          <p:cNvPicPr>
            <a:picLocks noChangeAspect="1"/>
          </p:cNvPicPr>
          <p:nvPr/>
        </p:nvPicPr>
        <p:blipFill>
          <a:blip r:embed="rId3"/>
          <a:stretch>
            <a:fillRect/>
          </a:stretch>
        </p:blipFill>
        <p:spPr>
          <a:xfrm>
            <a:off x="6172200" y="3505200"/>
            <a:ext cx="152400" cy="152400"/>
          </a:xfrm>
          <a:prstGeom prst="rect">
            <a:avLst/>
          </a:prstGeom>
        </p:spPr>
      </p:pic>
      <p:sp>
        <p:nvSpPr>
          <p:cNvPr id="6" name="Content Placeholder 5"/>
          <p:cNvSpPr>
            <a:spLocks noGrp="1"/>
          </p:cNvSpPr>
          <p:nvPr>
            <p:ph idx="1"/>
          </p:nvPr>
        </p:nvSpPr>
        <p:spPr/>
        <p:txBody>
          <a:bodyPr/>
          <a:lstStyle/>
          <a:p>
            <a:endParaRPr lang="en-US"/>
          </a:p>
        </p:txBody>
      </p:sp>
      <p:pic>
        <p:nvPicPr>
          <p:cNvPr id="11" name="Picture 10"/>
          <p:cNvPicPr>
            <a:picLocks noChangeAspect="1"/>
          </p:cNvPicPr>
          <p:nvPr/>
        </p:nvPicPr>
        <p:blipFill>
          <a:blip r:embed="rId4"/>
          <a:stretch>
            <a:fillRect/>
          </a:stretch>
        </p:blipFill>
        <p:spPr>
          <a:xfrm>
            <a:off x="1648544" y="0"/>
            <a:ext cx="10543455" cy="6399176"/>
          </a:xfrm>
          <a:prstGeom prst="rect">
            <a:avLst/>
          </a:prstGeom>
        </p:spPr>
      </p:pic>
    </p:spTree>
    <p:extLst>
      <p:ext uri="{BB962C8B-B14F-4D97-AF65-F5344CB8AC3E}">
        <p14:creationId xmlns:p14="http://schemas.microsoft.com/office/powerpoint/2010/main" val="2162038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C491F1-B768-1541-BCFA-EEAF9257A0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36C50-C513-4335-B3B7-DE19EF8D9116}" type="slidenum">
              <a:rPr kumimoji="0" lang="en-US" altLang="en-US" sz="1500" b="0" i="0" u="none" strike="noStrike" kern="1200" cap="none" spc="0" normalizeH="0" baseline="0" noProof="0" smtClean="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5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7" name="Content Placeholder 2">
            <a:extLst>
              <a:ext uri="{FF2B5EF4-FFF2-40B4-BE49-F238E27FC236}">
                <a16:creationId xmlns:a16="http://schemas.microsoft.com/office/drawing/2014/main" id="{0792F1A1-EA5C-475D-AB4A-82FB167FC872}"/>
              </a:ext>
            </a:extLst>
          </p:cNvPr>
          <p:cNvSpPr txBox="1">
            <a:spLocks/>
          </p:cNvSpPr>
          <p:nvPr/>
        </p:nvSpPr>
        <p:spPr bwMode="auto">
          <a:xfrm>
            <a:off x="1323458" y="329073"/>
            <a:ext cx="10580914" cy="105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b="1"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Overview of Regional Haze SIP</a:t>
            </a:r>
          </a:p>
          <a:p>
            <a:pPr marL="0" marR="0" lvl="0" indent="0" algn="ctr" defTabSz="914400" rtl="0" eaLnBrk="1" fontAlgn="base" latinLnBrk="0" hangingPunct="1">
              <a:lnSpc>
                <a:spcPct val="100000"/>
              </a:lnSpc>
              <a:spcBef>
                <a:spcPts val="0"/>
              </a:spcBef>
              <a:spcAft>
                <a:spcPct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a:p>
            <a:pPr marL="0" marR="0" lvl="0" indent="-457200" algn="l" defTabSz="914400" rtl="0" eaLnBrk="1" fontAlgn="base" latinLnBrk="0" hangingPunct="1">
              <a:lnSpc>
                <a:spcPct val="100000"/>
              </a:lnSpc>
              <a:spcBef>
                <a:spcPts val="14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1400"/>
              </a:spcBef>
              <a:spcAft>
                <a:spcPct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1400"/>
              </a:spcBef>
              <a:spcAft>
                <a:spcPct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1400"/>
              </a:spcBef>
              <a:spcAft>
                <a:spcPct val="0"/>
              </a:spcAft>
              <a:buClrTx/>
              <a:buSzTx/>
              <a:buFont typeface="Arial" panose="020B0604020202020204" pitchFamily="34" charset="0"/>
              <a:buNone/>
              <a:tabLst/>
              <a:defRPr/>
            </a:pPr>
            <a:endParaRPr kumimoji="0" lang="en-US" sz="2400" b="0" i="1" u="none" strike="noStrike" kern="1200" cap="none" spc="0" normalizeH="0" baseline="0" noProof="0" dirty="0">
              <a:ln>
                <a:noFill/>
              </a:ln>
              <a:solidFill>
                <a:srgbClr val="9933FF"/>
              </a:solidFill>
              <a:effectLst/>
              <a:uLnTx/>
              <a:uFillTx/>
              <a:latin typeface="Arial" panose="020B0604020202020204" pitchFamily="34" charset="0"/>
              <a:ea typeface="+mn-ea"/>
              <a:cs typeface="Arial" panose="020B0604020202020204" pitchFamily="34" charset="0"/>
            </a:endParaRPr>
          </a:p>
        </p:txBody>
      </p:sp>
      <p:sp>
        <p:nvSpPr>
          <p:cNvPr id="5" name="Content Placeholder 2">
            <a:extLst>
              <a:ext uri="{FF2B5EF4-FFF2-40B4-BE49-F238E27FC236}">
                <a16:creationId xmlns:a16="http://schemas.microsoft.com/office/drawing/2014/main" id="{59F37236-C351-4F22-B3A1-6597BBB0C06B}"/>
              </a:ext>
            </a:extLst>
          </p:cNvPr>
          <p:cNvSpPr>
            <a:spLocks noGrp="1"/>
          </p:cNvSpPr>
          <p:nvPr>
            <p:ph sz="half" idx="1"/>
          </p:nvPr>
        </p:nvSpPr>
        <p:spPr>
          <a:xfrm>
            <a:off x="2051854" y="963612"/>
            <a:ext cx="9530546" cy="4118494"/>
          </a:xfrm>
        </p:spPr>
        <p:txBody>
          <a:bodyPr/>
          <a:lstStyle/>
          <a:p>
            <a:pPr algn="just">
              <a:spcAft>
                <a:spcPts val="600"/>
              </a:spcAft>
              <a:buFont typeface="Wingdings" panose="05000000000000000000" pitchFamily="2" charset="2"/>
              <a:buChar char="§"/>
            </a:pPr>
            <a:endParaRPr lang="en-US" sz="2000" b="0" dirty="0"/>
          </a:p>
          <a:p>
            <a:pPr algn="just">
              <a:spcAft>
                <a:spcPts val="600"/>
              </a:spcAft>
              <a:buFont typeface="Wingdings" panose="05000000000000000000" pitchFamily="2" charset="2"/>
              <a:buChar char="§"/>
            </a:pPr>
            <a:r>
              <a:rPr lang="en-US" sz="2400" b="0" dirty="0"/>
              <a:t>EHD collaborated with the New Mexico Environment Department (NMED) on a source selection process for all major sources in the state to determine which facilities would be required to conduct a four factor analysis</a:t>
            </a:r>
          </a:p>
          <a:p>
            <a:pPr algn="just">
              <a:spcAft>
                <a:spcPts val="600"/>
              </a:spcAft>
              <a:buFont typeface="Wingdings" panose="05000000000000000000" pitchFamily="2" charset="2"/>
              <a:buChar char="§"/>
            </a:pPr>
            <a:r>
              <a:rPr lang="en-US" sz="2400" b="0" dirty="0"/>
              <a:t>The results screened in one facility in Bernalillo County…GCC Rio Grande cement plant in Tijeras</a:t>
            </a:r>
          </a:p>
          <a:p>
            <a:pPr algn="just">
              <a:spcAft>
                <a:spcPts val="600"/>
              </a:spcAft>
              <a:buFont typeface="Wingdings" panose="05000000000000000000" pitchFamily="2" charset="2"/>
              <a:buChar char="§"/>
            </a:pPr>
            <a:r>
              <a:rPr lang="en-US" sz="2400" b="0" dirty="0"/>
              <a:t>As a result of the four factor analysis and review…it was determined that controls and emission limits would be required for both NOx and SO2, as well as continuous emission monitoring for both of those pollutants </a:t>
            </a:r>
          </a:p>
        </p:txBody>
      </p:sp>
      <p:sp>
        <p:nvSpPr>
          <p:cNvPr id="10" name="Title 1">
            <a:extLst>
              <a:ext uri="{FF2B5EF4-FFF2-40B4-BE49-F238E27FC236}">
                <a16:creationId xmlns:a16="http://schemas.microsoft.com/office/drawing/2014/main" id="{893F5EA0-ECF2-48E3-BAC3-F9C61C3D0B7F}"/>
              </a:ext>
            </a:extLst>
          </p:cNvPr>
          <p:cNvSpPr>
            <a:spLocks noGrp="1"/>
          </p:cNvSpPr>
          <p:nvPr>
            <p:ph type="title"/>
          </p:nvPr>
        </p:nvSpPr>
        <p:spPr>
          <a:xfrm rot="5400000">
            <a:off x="-2668273" y="2667002"/>
            <a:ext cx="6858001" cy="1524000"/>
          </a:xfrm>
        </p:spPr>
        <p:txBody>
          <a:bodyPr/>
          <a:lstStyle/>
          <a:p>
            <a:pPr>
              <a:lnSpc>
                <a:spcPts val="6000"/>
              </a:lnSpc>
            </a:pPr>
            <a:r>
              <a:rPr lang="en-US" sz="5500" dirty="0">
                <a:solidFill>
                  <a:schemeClr val="accent1">
                    <a:lumMod val="75000"/>
                  </a:schemeClr>
                </a:solidFill>
              </a:rPr>
              <a:t>Regional haze SIP</a:t>
            </a:r>
          </a:p>
        </p:txBody>
      </p:sp>
    </p:spTree>
    <p:extLst>
      <p:ext uri="{BB962C8B-B14F-4D97-AF65-F5344CB8AC3E}">
        <p14:creationId xmlns:p14="http://schemas.microsoft.com/office/powerpoint/2010/main" val="3174596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C491F1-B768-1541-BCFA-EEAF9257A0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36C50-C513-4335-B3B7-DE19EF8D9116}" type="slidenum">
              <a:rPr kumimoji="0" lang="en-US" altLang="en-US" sz="1500" b="0" i="0" u="none" strike="noStrike" kern="1200" cap="none" spc="0" normalizeH="0" baseline="0" noProof="0" smtClean="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5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7" name="Content Placeholder 2">
            <a:extLst>
              <a:ext uri="{FF2B5EF4-FFF2-40B4-BE49-F238E27FC236}">
                <a16:creationId xmlns:a16="http://schemas.microsoft.com/office/drawing/2014/main" id="{0792F1A1-EA5C-475D-AB4A-82FB167FC872}"/>
              </a:ext>
            </a:extLst>
          </p:cNvPr>
          <p:cNvSpPr txBox="1">
            <a:spLocks/>
          </p:cNvSpPr>
          <p:nvPr/>
        </p:nvSpPr>
        <p:spPr bwMode="auto">
          <a:xfrm>
            <a:off x="1522728" y="255881"/>
            <a:ext cx="10570029" cy="105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b="1"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Overview of Regional Haze SIP</a:t>
            </a:r>
          </a:p>
          <a:p>
            <a:pPr marL="0" marR="0" lvl="0" indent="0" algn="ctr" defTabSz="914400" rtl="0" eaLnBrk="1" fontAlgn="base" latinLnBrk="0" hangingPunct="1">
              <a:lnSpc>
                <a:spcPct val="100000"/>
              </a:lnSpc>
              <a:spcBef>
                <a:spcPts val="0"/>
              </a:spcBef>
              <a:spcAft>
                <a:spcPct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a:p>
            <a:pPr marL="0" marR="0" lvl="0" indent="-457200" algn="l" defTabSz="914400" rtl="0" eaLnBrk="1" fontAlgn="base" latinLnBrk="0" hangingPunct="1">
              <a:lnSpc>
                <a:spcPct val="100000"/>
              </a:lnSpc>
              <a:spcBef>
                <a:spcPts val="14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1400"/>
              </a:spcBef>
              <a:spcAft>
                <a:spcPct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1400"/>
              </a:spcBef>
              <a:spcAft>
                <a:spcPct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1400"/>
              </a:spcBef>
              <a:spcAft>
                <a:spcPct val="0"/>
              </a:spcAft>
              <a:buClrTx/>
              <a:buSzTx/>
              <a:buFont typeface="Arial" panose="020B0604020202020204" pitchFamily="34" charset="0"/>
              <a:buNone/>
              <a:tabLst/>
              <a:defRPr/>
            </a:pPr>
            <a:endParaRPr kumimoji="0" lang="en-US" sz="2400" b="0" i="1" u="none" strike="noStrike" kern="1200" cap="none" spc="0" normalizeH="0" baseline="0" noProof="0" dirty="0">
              <a:ln>
                <a:noFill/>
              </a:ln>
              <a:solidFill>
                <a:srgbClr val="9933FF"/>
              </a:solidFill>
              <a:effectLst/>
              <a:uLnTx/>
              <a:uFillTx/>
              <a:latin typeface="Arial" panose="020B0604020202020204" pitchFamily="34" charset="0"/>
              <a:ea typeface="+mn-ea"/>
              <a:cs typeface="Arial" panose="020B0604020202020204" pitchFamily="34" charset="0"/>
            </a:endParaRPr>
          </a:p>
        </p:txBody>
      </p:sp>
      <p:sp>
        <p:nvSpPr>
          <p:cNvPr id="5" name="Content Placeholder 2">
            <a:extLst>
              <a:ext uri="{FF2B5EF4-FFF2-40B4-BE49-F238E27FC236}">
                <a16:creationId xmlns:a16="http://schemas.microsoft.com/office/drawing/2014/main" id="{59F37236-C351-4F22-B3A1-6597BBB0C06B}"/>
              </a:ext>
            </a:extLst>
          </p:cNvPr>
          <p:cNvSpPr>
            <a:spLocks noGrp="1"/>
          </p:cNvSpPr>
          <p:nvPr>
            <p:ph sz="half" idx="1"/>
          </p:nvPr>
        </p:nvSpPr>
        <p:spPr>
          <a:xfrm>
            <a:off x="2051854" y="1207444"/>
            <a:ext cx="9530546" cy="5164391"/>
          </a:xfrm>
        </p:spPr>
        <p:txBody>
          <a:bodyPr/>
          <a:lstStyle/>
          <a:p>
            <a:pPr>
              <a:spcAft>
                <a:spcPts val="600"/>
              </a:spcAft>
            </a:pPr>
            <a:r>
              <a:rPr lang="en-US" sz="2000" b="0" dirty="0"/>
              <a:t>EHD determined that dry sorbent injection (DSI) for SO2 and selective non-catalytic reduction (SNCR) for NOx were cost effective and technically feasible controls at GCC.  These controls will be made federally enforceable with appropriate emission limits and a modification of the most recent construction permit to include those requirements.  </a:t>
            </a:r>
          </a:p>
          <a:p>
            <a:pPr>
              <a:spcAft>
                <a:spcPts val="600"/>
              </a:spcAft>
            </a:pPr>
            <a:r>
              <a:rPr lang="en-US" sz="2000" b="0" dirty="0"/>
              <a:t>Modeling scenarios provided by the Western Regional Air Partnership (WRAP) showed most Class 1 Areas on path to achieving natural visibility conditions by 2064, with the exception of Salt Creek Wilderness in SE New Mexico.  NMED performed a robust demonstration for that Class 1 Area as required by the rule.  </a:t>
            </a:r>
          </a:p>
          <a:p>
            <a:pPr>
              <a:spcAft>
                <a:spcPts val="600"/>
              </a:spcAft>
            </a:pPr>
            <a:r>
              <a:rPr lang="en-US" sz="2000" b="0" dirty="0"/>
              <a:t>The selected controls were included in the long term strategy for the planning period SIP, as well as a mention of ongoing air quality control programs.  </a:t>
            </a:r>
          </a:p>
          <a:p>
            <a:pPr>
              <a:spcAft>
                <a:spcPts val="600"/>
              </a:spcAft>
            </a:pPr>
            <a:r>
              <a:rPr lang="en-US" sz="2000" b="0" dirty="0"/>
              <a:t>Analysis of impacts from Bernalillo County to neighboring states, particularly Southern Colorado, showed minimal impact on those areas. </a:t>
            </a:r>
          </a:p>
        </p:txBody>
      </p:sp>
      <p:sp>
        <p:nvSpPr>
          <p:cNvPr id="10" name="Title 1">
            <a:extLst>
              <a:ext uri="{FF2B5EF4-FFF2-40B4-BE49-F238E27FC236}">
                <a16:creationId xmlns:a16="http://schemas.microsoft.com/office/drawing/2014/main" id="{893F5EA0-ECF2-48E3-BAC3-F9C61C3D0B7F}"/>
              </a:ext>
            </a:extLst>
          </p:cNvPr>
          <p:cNvSpPr>
            <a:spLocks noGrp="1"/>
          </p:cNvSpPr>
          <p:nvPr>
            <p:ph type="title"/>
          </p:nvPr>
        </p:nvSpPr>
        <p:spPr>
          <a:xfrm rot="5400000">
            <a:off x="-2668273" y="2667002"/>
            <a:ext cx="6858001" cy="1524000"/>
          </a:xfrm>
        </p:spPr>
        <p:txBody>
          <a:bodyPr/>
          <a:lstStyle/>
          <a:p>
            <a:pPr>
              <a:lnSpc>
                <a:spcPts val="6000"/>
              </a:lnSpc>
            </a:pPr>
            <a:r>
              <a:rPr lang="en-US" sz="5500" dirty="0"/>
              <a:t>SIP Overview</a:t>
            </a:r>
          </a:p>
        </p:txBody>
      </p:sp>
    </p:spTree>
    <p:extLst>
      <p:ext uri="{BB962C8B-B14F-4D97-AF65-F5344CB8AC3E}">
        <p14:creationId xmlns:p14="http://schemas.microsoft.com/office/powerpoint/2010/main" val="2860834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C491F1-B768-1541-BCFA-EEAF9257A0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36C50-C513-4335-B3B7-DE19EF8D9116}" type="slidenum">
              <a:rPr kumimoji="0" lang="en-US" altLang="en-US" sz="1500" b="0" i="0" u="none" strike="noStrike" kern="1200" cap="none" spc="0" normalizeH="0" baseline="0" noProof="0" smtClean="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5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7" name="Content Placeholder 2">
            <a:extLst>
              <a:ext uri="{FF2B5EF4-FFF2-40B4-BE49-F238E27FC236}">
                <a16:creationId xmlns:a16="http://schemas.microsoft.com/office/drawing/2014/main" id="{0792F1A1-EA5C-475D-AB4A-82FB167FC872}"/>
              </a:ext>
            </a:extLst>
          </p:cNvPr>
          <p:cNvSpPr txBox="1">
            <a:spLocks/>
          </p:cNvSpPr>
          <p:nvPr/>
        </p:nvSpPr>
        <p:spPr bwMode="auto">
          <a:xfrm>
            <a:off x="1284822" y="329073"/>
            <a:ext cx="10580914" cy="105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b="1"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Stakeholder Outreach</a:t>
            </a:r>
          </a:p>
          <a:p>
            <a:pPr marL="0" marR="0" lvl="0" indent="0" algn="ctr" defTabSz="914400" rtl="0" eaLnBrk="1" fontAlgn="base" latinLnBrk="0" hangingPunct="1">
              <a:lnSpc>
                <a:spcPct val="100000"/>
              </a:lnSpc>
              <a:spcBef>
                <a:spcPts val="0"/>
              </a:spcBef>
              <a:spcAft>
                <a:spcPct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a:p>
            <a:pPr marL="0" marR="0" lvl="0" indent="-457200" algn="l" defTabSz="914400" rtl="0" eaLnBrk="1" fontAlgn="base" latinLnBrk="0" hangingPunct="1">
              <a:lnSpc>
                <a:spcPct val="100000"/>
              </a:lnSpc>
              <a:spcBef>
                <a:spcPts val="14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1400"/>
              </a:spcBef>
              <a:spcAft>
                <a:spcPct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1400"/>
              </a:spcBef>
              <a:spcAft>
                <a:spcPct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1400"/>
              </a:spcBef>
              <a:spcAft>
                <a:spcPct val="0"/>
              </a:spcAft>
              <a:buClrTx/>
              <a:buSzTx/>
              <a:buFont typeface="Arial" panose="020B0604020202020204" pitchFamily="34" charset="0"/>
              <a:buNone/>
              <a:tabLst/>
              <a:defRPr/>
            </a:pPr>
            <a:endParaRPr kumimoji="0" lang="en-US" sz="2400" b="0" i="1" u="none" strike="noStrike" kern="1200" cap="none" spc="0" normalizeH="0" baseline="0" noProof="0" dirty="0">
              <a:ln>
                <a:noFill/>
              </a:ln>
              <a:solidFill>
                <a:srgbClr val="9933FF"/>
              </a:solidFill>
              <a:effectLst/>
              <a:uLnTx/>
              <a:uFillTx/>
              <a:latin typeface="Arial" panose="020B0604020202020204" pitchFamily="34" charset="0"/>
              <a:ea typeface="+mn-ea"/>
              <a:cs typeface="Arial" panose="020B0604020202020204" pitchFamily="34" charset="0"/>
            </a:endParaRPr>
          </a:p>
        </p:txBody>
      </p:sp>
      <p:sp>
        <p:nvSpPr>
          <p:cNvPr id="5" name="Content Placeholder 2">
            <a:extLst>
              <a:ext uri="{FF2B5EF4-FFF2-40B4-BE49-F238E27FC236}">
                <a16:creationId xmlns:a16="http://schemas.microsoft.com/office/drawing/2014/main" id="{59F37236-C351-4F22-B3A1-6597BBB0C06B}"/>
              </a:ext>
            </a:extLst>
          </p:cNvPr>
          <p:cNvSpPr>
            <a:spLocks noGrp="1"/>
          </p:cNvSpPr>
          <p:nvPr>
            <p:ph sz="half" idx="1"/>
          </p:nvPr>
        </p:nvSpPr>
        <p:spPr>
          <a:xfrm>
            <a:off x="2051854" y="963612"/>
            <a:ext cx="9530546" cy="4118494"/>
          </a:xfrm>
        </p:spPr>
        <p:txBody>
          <a:bodyPr/>
          <a:lstStyle/>
          <a:p>
            <a:pPr algn="just">
              <a:spcAft>
                <a:spcPts val="600"/>
              </a:spcAft>
              <a:buFont typeface="Wingdings" panose="05000000000000000000" pitchFamily="2" charset="2"/>
              <a:buChar char="§"/>
            </a:pPr>
            <a:endParaRPr lang="en-US" sz="2000" b="0" dirty="0"/>
          </a:p>
          <a:p>
            <a:pPr marL="342900" marR="0" lvl="0" indent="-342900" algn="just" defTabSz="914400" rtl="0" eaLnBrk="1" fontAlgn="base" latinLnBrk="0" hangingPunct="1">
              <a:lnSpc>
                <a:spcPct val="100000"/>
              </a:lnSpc>
              <a:spcBef>
                <a:spcPct val="2000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The draft plan is available for public comment for 30 days prior to hearing in front of the Air Quality Control Board</a:t>
            </a:r>
            <a:r>
              <a:rPr lang="en-US" sz="2000" b="0" dirty="0">
                <a:solidFill>
                  <a:srgbClr val="000000">
                    <a:lumMod val="85000"/>
                    <a:lumOff val="15000"/>
                  </a:srgbClr>
                </a:solidFill>
              </a:rPr>
              <a:t>. </a:t>
            </a:r>
          </a:p>
          <a:p>
            <a:pPr marL="342900" marR="0" lvl="0" indent="-342900" algn="just" defTabSz="914400" rtl="0" eaLnBrk="1" fontAlgn="base" latinLnBrk="0" hangingPunct="1">
              <a:lnSpc>
                <a:spcPct val="100000"/>
              </a:lnSpc>
              <a:spcBef>
                <a:spcPct val="20000"/>
              </a:spcBef>
              <a:spcAft>
                <a:spcPts val="600"/>
              </a:spcAft>
              <a:buClrTx/>
              <a:buSzTx/>
              <a:buFont typeface="Wingdings" panose="05000000000000000000" pitchFamily="2" charset="2"/>
              <a:buChar char="§"/>
              <a:tabLst/>
              <a:defRPr/>
            </a:pPr>
            <a:r>
              <a:rPr lang="en-US" sz="2000" b="0" dirty="0"/>
              <a:t>EHD collaborated closely with NMED throughout the planning for this SIP element, and also worked closely with the US EPA, Region 6. </a:t>
            </a:r>
          </a:p>
          <a:p>
            <a:pPr algn="just">
              <a:spcAft>
                <a:spcPts val="600"/>
              </a:spcAft>
              <a:buFont typeface="Wingdings" panose="05000000000000000000" pitchFamily="2" charset="2"/>
              <a:buChar char="§"/>
            </a:pPr>
            <a:r>
              <a:rPr lang="en-US" sz="2000" b="0" dirty="0"/>
              <a:t>EHD also held numerous meetings with the regulated facility, GCC, to obtain as much information as possible to make informed policy decisions for this SIP. </a:t>
            </a:r>
          </a:p>
          <a:p>
            <a:pPr algn="just">
              <a:spcAft>
                <a:spcPts val="600"/>
              </a:spcAft>
              <a:buFont typeface="Wingdings" panose="05000000000000000000" pitchFamily="2" charset="2"/>
              <a:buChar char="§"/>
            </a:pPr>
            <a:r>
              <a:rPr lang="en-US" sz="2000" b="0" dirty="0"/>
              <a:t>EHD recently completed a formal 60 day review period with the federal land managers who manage the Class 1 Areas in New Mexico.  Those agencies are the National Park Service, the Forest Service, and the Fish &amp; Wildlife Service.  </a:t>
            </a:r>
          </a:p>
          <a:p>
            <a:pPr algn="just">
              <a:spcAft>
                <a:spcPts val="600"/>
              </a:spcAft>
              <a:buFont typeface="Wingdings" panose="05000000000000000000" pitchFamily="2" charset="2"/>
              <a:buChar char="§"/>
            </a:pPr>
            <a:r>
              <a:rPr lang="en-US" sz="2000" b="0" dirty="0"/>
              <a:t>EHD sent a draft to states surrounding New Mexico, as well as NMED. </a:t>
            </a:r>
          </a:p>
          <a:p>
            <a:pPr algn="just">
              <a:spcAft>
                <a:spcPts val="600"/>
              </a:spcAft>
              <a:buFont typeface="Wingdings" panose="05000000000000000000" pitchFamily="2" charset="2"/>
              <a:buChar char="§"/>
            </a:pPr>
            <a:r>
              <a:rPr lang="en-US" sz="2000" b="0" dirty="0"/>
              <a:t>NMED sent a letter to all tribal leaders in New Mexico at the end of June seeking any tribal input on the draft SIP element.  </a:t>
            </a:r>
          </a:p>
        </p:txBody>
      </p:sp>
      <p:sp>
        <p:nvSpPr>
          <p:cNvPr id="10" name="Title 1">
            <a:extLst>
              <a:ext uri="{FF2B5EF4-FFF2-40B4-BE49-F238E27FC236}">
                <a16:creationId xmlns:a16="http://schemas.microsoft.com/office/drawing/2014/main" id="{893F5EA0-ECF2-48E3-BAC3-F9C61C3D0B7F}"/>
              </a:ext>
            </a:extLst>
          </p:cNvPr>
          <p:cNvSpPr>
            <a:spLocks noGrp="1"/>
          </p:cNvSpPr>
          <p:nvPr>
            <p:ph type="title"/>
          </p:nvPr>
        </p:nvSpPr>
        <p:spPr>
          <a:xfrm rot="5400000">
            <a:off x="-2668273" y="2667002"/>
            <a:ext cx="6858001" cy="1524000"/>
          </a:xfrm>
        </p:spPr>
        <p:txBody>
          <a:bodyPr/>
          <a:lstStyle/>
          <a:p>
            <a:pPr>
              <a:lnSpc>
                <a:spcPts val="6000"/>
              </a:lnSpc>
            </a:pPr>
            <a:r>
              <a:rPr lang="en-US" sz="5500" dirty="0">
                <a:solidFill>
                  <a:schemeClr val="accent1">
                    <a:lumMod val="75000"/>
                  </a:schemeClr>
                </a:solidFill>
              </a:rPr>
              <a:t>Regional haze SIP</a:t>
            </a:r>
          </a:p>
        </p:txBody>
      </p:sp>
    </p:spTree>
    <p:extLst>
      <p:ext uri="{BB962C8B-B14F-4D97-AF65-F5344CB8AC3E}">
        <p14:creationId xmlns:p14="http://schemas.microsoft.com/office/powerpoint/2010/main" val="182703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C491F1-B768-1541-BCFA-EEAF9257A0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36C50-C513-4335-B3B7-DE19EF8D9116}" type="slidenum">
              <a:rPr kumimoji="0" lang="en-US" altLang="en-US" sz="1500" b="0" i="0" u="none" strike="noStrike" kern="1200" cap="none" spc="0" normalizeH="0" baseline="0" noProof="0" smtClean="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5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7" name="Content Placeholder 2">
            <a:extLst>
              <a:ext uri="{FF2B5EF4-FFF2-40B4-BE49-F238E27FC236}">
                <a16:creationId xmlns:a16="http://schemas.microsoft.com/office/drawing/2014/main" id="{0792F1A1-EA5C-475D-AB4A-82FB167FC872}"/>
              </a:ext>
            </a:extLst>
          </p:cNvPr>
          <p:cNvSpPr txBox="1">
            <a:spLocks/>
          </p:cNvSpPr>
          <p:nvPr/>
        </p:nvSpPr>
        <p:spPr bwMode="auto">
          <a:xfrm>
            <a:off x="1621971" y="235561"/>
            <a:ext cx="10570029" cy="105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b="1"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Public Comment</a:t>
            </a:r>
          </a:p>
          <a:p>
            <a:pPr marL="0" marR="0" lvl="0" indent="0" algn="ctr" defTabSz="914400" rtl="0" eaLnBrk="1" fontAlgn="base" latinLnBrk="0" hangingPunct="1">
              <a:lnSpc>
                <a:spcPct val="100000"/>
              </a:lnSpc>
              <a:spcBef>
                <a:spcPts val="0"/>
              </a:spcBef>
              <a:spcAft>
                <a:spcPct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a:p>
            <a:pPr marL="0" marR="0" lvl="0" indent="-457200" algn="l" defTabSz="914400" rtl="0" eaLnBrk="1" fontAlgn="base" latinLnBrk="0" hangingPunct="1">
              <a:lnSpc>
                <a:spcPct val="100000"/>
              </a:lnSpc>
              <a:spcBef>
                <a:spcPts val="14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1400"/>
              </a:spcBef>
              <a:spcAft>
                <a:spcPct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1400"/>
              </a:spcBef>
              <a:spcAft>
                <a:spcPct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1400"/>
              </a:spcBef>
              <a:spcAft>
                <a:spcPct val="0"/>
              </a:spcAft>
              <a:buClrTx/>
              <a:buSzTx/>
              <a:buFont typeface="Arial" panose="020B0604020202020204" pitchFamily="34" charset="0"/>
              <a:buNone/>
              <a:tabLst/>
              <a:defRPr/>
            </a:pPr>
            <a:endParaRPr kumimoji="0" lang="en-US" sz="2400" b="0" i="1" u="none" strike="noStrike" kern="1200" cap="none" spc="0" normalizeH="0" baseline="0" noProof="0" dirty="0">
              <a:ln>
                <a:noFill/>
              </a:ln>
              <a:solidFill>
                <a:srgbClr val="9933FF"/>
              </a:solidFill>
              <a:effectLst/>
              <a:uLnTx/>
              <a:uFillTx/>
              <a:latin typeface="Arial" panose="020B0604020202020204" pitchFamily="34" charset="0"/>
              <a:ea typeface="+mn-ea"/>
              <a:cs typeface="Arial" panose="020B0604020202020204" pitchFamily="34" charset="0"/>
            </a:endParaRPr>
          </a:p>
        </p:txBody>
      </p:sp>
      <p:sp>
        <p:nvSpPr>
          <p:cNvPr id="5" name="Content Placeholder 2">
            <a:extLst>
              <a:ext uri="{FF2B5EF4-FFF2-40B4-BE49-F238E27FC236}">
                <a16:creationId xmlns:a16="http://schemas.microsoft.com/office/drawing/2014/main" id="{59F37236-C351-4F22-B3A1-6597BBB0C06B}"/>
              </a:ext>
            </a:extLst>
          </p:cNvPr>
          <p:cNvSpPr>
            <a:spLocks noGrp="1"/>
          </p:cNvSpPr>
          <p:nvPr>
            <p:ph sz="half" idx="1"/>
          </p:nvPr>
        </p:nvSpPr>
        <p:spPr>
          <a:xfrm>
            <a:off x="2051854" y="1207444"/>
            <a:ext cx="9530546" cy="5164391"/>
          </a:xfrm>
        </p:spPr>
        <p:txBody>
          <a:bodyPr/>
          <a:lstStyle/>
          <a:p>
            <a:pPr>
              <a:spcAft>
                <a:spcPts val="600"/>
              </a:spcAft>
            </a:pPr>
            <a:r>
              <a:rPr lang="en-US" sz="2000" b="0" dirty="0"/>
              <a:t>EHD began the public comment period on July 30, 2024.  The draft Regional Haze SIP Element, along with associated exhibits, are available at </a:t>
            </a:r>
            <a:r>
              <a:rPr lang="en-US" sz="2000" b="0" dirty="0">
                <a:hlinkClick r:id="rId3"/>
              </a:rPr>
              <a:t>https://www.cabq.gov/airquality/air-quality-control-board</a:t>
            </a:r>
            <a:r>
              <a:rPr lang="en-US" sz="2000" b="0" dirty="0"/>
              <a:t>.</a:t>
            </a:r>
          </a:p>
          <a:p>
            <a:pPr>
              <a:spcAft>
                <a:spcPts val="600"/>
              </a:spcAft>
            </a:pPr>
            <a:r>
              <a:rPr lang="en-US" sz="2000" b="0" dirty="0"/>
              <a:t>The 30 day public comment period will comply with requirements under NMSA 1978 74-2-6(C) and 40 CFR 51.102(A).  </a:t>
            </a:r>
          </a:p>
          <a:p>
            <a:pPr>
              <a:spcAft>
                <a:spcPts val="600"/>
              </a:spcAft>
            </a:pPr>
            <a:r>
              <a:rPr lang="en-US" sz="2000" b="0" dirty="0"/>
              <a:t>Comments may be submitted electronically to Allen Smith, Regulation Development Coordinator, at </a:t>
            </a:r>
            <a:r>
              <a:rPr lang="en-US" sz="2000" b="0" dirty="0">
                <a:hlinkClick r:id="rId4"/>
              </a:rPr>
              <a:t>morgansmith@cabq.gov</a:t>
            </a:r>
            <a:r>
              <a:rPr lang="en-US" sz="2000" b="0" dirty="0"/>
              <a:t>.  </a:t>
            </a:r>
          </a:p>
          <a:p>
            <a:pPr>
              <a:spcAft>
                <a:spcPts val="600"/>
              </a:spcAft>
            </a:pPr>
            <a:r>
              <a:rPr lang="en-US" sz="2000" b="0" dirty="0"/>
              <a:t>In addition to this public input session, EHD will be hosting a virtual only public input session on August 6, 2024 from 4:30pm to 6:30pm.  Information on the session is located at </a:t>
            </a:r>
            <a:r>
              <a:rPr lang="en-US" sz="2000" b="0" dirty="0">
                <a:hlinkClick r:id="rId5"/>
              </a:rPr>
              <a:t>https://www.cabq.gov/airquality/regulation-development/public-notices-and-comment-opportunities</a:t>
            </a:r>
            <a:r>
              <a:rPr lang="en-US" sz="2000" b="0" dirty="0"/>
              <a:t>.</a:t>
            </a:r>
          </a:p>
          <a:p>
            <a:pPr>
              <a:spcAft>
                <a:spcPts val="600"/>
              </a:spcAft>
            </a:pPr>
            <a:endParaRPr lang="en-US" sz="2000" b="0" dirty="0"/>
          </a:p>
        </p:txBody>
      </p:sp>
      <p:sp>
        <p:nvSpPr>
          <p:cNvPr id="10" name="Title 1">
            <a:extLst>
              <a:ext uri="{FF2B5EF4-FFF2-40B4-BE49-F238E27FC236}">
                <a16:creationId xmlns:a16="http://schemas.microsoft.com/office/drawing/2014/main" id="{893F5EA0-ECF2-48E3-BAC3-F9C61C3D0B7F}"/>
              </a:ext>
            </a:extLst>
          </p:cNvPr>
          <p:cNvSpPr>
            <a:spLocks noGrp="1"/>
          </p:cNvSpPr>
          <p:nvPr>
            <p:ph type="title"/>
          </p:nvPr>
        </p:nvSpPr>
        <p:spPr>
          <a:xfrm rot="5400000">
            <a:off x="-2668273" y="2667002"/>
            <a:ext cx="6858001" cy="1524000"/>
          </a:xfrm>
        </p:spPr>
        <p:txBody>
          <a:bodyPr/>
          <a:lstStyle/>
          <a:p>
            <a:pPr>
              <a:lnSpc>
                <a:spcPts val="6000"/>
              </a:lnSpc>
            </a:pPr>
            <a:r>
              <a:rPr lang="en-US" sz="4000" dirty="0"/>
              <a:t>Public comment</a:t>
            </a:r>
          </a:p>
        </p:txBody>
      </p:sp>
    </p:spTree>
    <p:extLst>
      <p:ext uri="{BB962C8B-B14F-4D97-AF65-F5344CB8AC3E}">
        <p14:creationId xmlns:p14="http://schemas.microsoft.com/office/powerpoint/2010/main" val="692522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NE ABQ PPT">
  <a:themeElements>
    <a:clrScheme name="Custom 8">
      <a:dk1>
        <a:srgbClr val="000000"/>
      </a:dk1>
      <a:lt1>
        <a:srgbClr val="FFFFFF"/>
      </a:lt1>
      <a:dk2>
        <a:srgbClr val="1F497D"/>
      </a:dk2>
      <a:lt2>
        <a:srgbClr val="EEECE1"/>
      </a:lt2>
      <a:accent1>
        <a:srgbClr val="EA7317"/>
      </a:accent1>
      <a:accent2>
        <a:srgbClr val="6CC065"/>
      </a:accent2>
      <a:accent3>
        <a:srgbClr val="5571B6"/>
      </a:accent3>
      <a:accent4>
        <a:srgbClr val="00AEC3"/>
      </a:accent4>
      <a:accent5>
        <a:srgbClr val="7DBD42"/>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470B4F82-47A4-4BD7-A316-A36B5189DC42}" vid="{8E965DDA-53B9-49D2-BF5C-AC54A68B0E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847</Words>
  <Application>Microsoft Office PowerPoint</Application>
  <PresentationFormat>Widescreen</PresentationFormat>
  <Paragraphs>82</Paragraphs>
  <Slides>12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Publica Play</vt:lpstr>
      <vt:lpstr>Wingdings</vt:lpstr>
      <vt:lpstr>ONE ABQ PPT</vt:lpstr>
      <vt:lpstr>DRAFT Regional Haze SIP element for the second planning period</vt:lpstr>
      <vt:lpstr>Regional haze SIP</vt:lpstr>
      <vt:lpstr>BANDELIER</vt:lpstr>
      <vt:lpstr>Regional haze SIP</vt:lpstr>
      <vt:lpstr>Class I areas</vt:lpstr>
      <vt:lpstr>Regional haze SIP</vt:lpstr>
      <vt:lpstr>SIP Overview</vt:lpstr>
      <vt:lpstr>Regional haze SIP</vt:lpstr>
      <vt:lpstr>Public comment</vt:lpstr>
      <vt:lpstr>Bandelier</vt:lpstr>
      <vt:lpstr>Bandelier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Morgan A.</dc:creator>
  <cp:lastModifiedBy>Smith, Morgan A.</cp:lastModifiedBy>
  <cp:revision>15</cp:revision>
  <dcterms:created xsi:type="dcterms:W3CDTF">2024-06-20T18:43:47Z</dcterms:created>
  <dcterms:modified xsi:type="dcterms:W3CDTF">2024-07-30T20:53:43Z</dcterms:modified>
</cp:coreProperties>
</file>